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1" r:id="rId4"/>
  </p:sldMasterIdLst>
  <p:notesMasterIdLst>
    <p:notesMasterId r:id="rId15"/>
  </p:notesMasterIdLst>
  <p:handoutMasterIdLst>
    <p:handoutMasterId r:id="rId16"/>
  </p:handoutMasterIdLst>
  <p:sldIdLst>
    <p:sldId id="266" r:id="rId5"/>
    <p:sldId id="267" r:id="rId6"/>
    <p:sldId id="268" r:id="rId7"/>
    <p:sldId id="269" r:id="rId8"/>
    <p:sldId id="271" r:id="rId9"/>
    <p:sldId id="272" r:id="rId10"/>
    <p:sldId id="276" r:id="rId11"/>
    <p:sldId id="273" r:id="rId12"/>
    <p:sldId id="274" r:id="rId13"/>
    <p:sldId id="275" r:id="rId14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-313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F337C-8E8F-4052-9B03-3FBD7E8C08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0BCFB0C-0D51-402D-9AF7-6D2A3E5F9B48}">
      <dgm:prSet/>
      <dgm:spPr/>
      <dgm:t>
        <a:bodyPr/>
        <a:lstStyle/>
        <a:p>
          <a:r>
            <a:rPr lang="fr-CH"/>
            <a:t>Comprendre la lecture d’un code barre</a:t>
          </a:r>
          <a:endParaRPr lang="en-US"/>
        </a:p>
      </dgm:t>
    </dgm:pt>
    <dgm:pt modelId="{CAAC5E0A-1044-45C1-A2E7-5EDEC49004BD}" type="parTrans" cxnId="{64DB8E7C-C67D-4446-B883-AE724B9430AC}">
      <dgm:prSet/>
      <dgm:spPr/>
      <dgm:t>
        <a:bodyPr/>
        <a:lstStyle/>
        <a:p>
          <a:endParaRPr lang="en-US"/>
        </a:p>
      </dgm:t>
    </dgm:pt>
    <dgm:pt modelId="{AB6823DE-492F-457C-9C64-61F04708D93A}" type="sibTrans" cxnId="{64DB8E7C-C67D-4446-B883-AE724B9430AC}">
      <dgm:prSet/>
      <dgm:spPr/>
      <dgm:t>
        <a:bodyPr/>
        <a:lstStyle/>
        <a:p>
          <a:endParaRPr lang="en-US"/>
        </a:p>
      </dgm:t>
    </dgm:pt>
    <dgm:pt modelId="{66CC2428-38DA-4D19-88C9-0AA589A39FFA}">
      <dgm:prSet/>
      <dgm:spPr/>
      <dgm:t>
        <a:bodyPr/>
        <a:lstStyle/>
        <a:p>
          <a:r>
            <a:rPr lang="fr-CH"/>
            <a:t>Explorer les outils et bibliothèques</a:t>
          </a:r>
          <a:endParaRPr lang="en-US"/>
        </a:p>
      </dgm:t>
    </dgm:pt>
    <dgm:pt modelId="{9AB1AAA7-B65D-439B-BD72-42CF348964F8}" type="parTrans" cxnId="{F71C3694-2D7D-41D6-BDA4-B1DF5D509225}">
      <dgm:prSet/>
      <dgm:spPr/>
      <dgm:t>
        <a:bodyPr/>
        <a:lstStyle/>
        <a:p>
          <a:endParaRPr lang="en-US"/>
        </a:p>
      </dgm:t>
    </dgm:pt>
    <dgm:pt modelId="{628228C5-C299-4C01-B1D5-8C9D8F234C6F}" type="sibTrans" cxnId="{F71C3694-2D7D-41D6-BDA4-B1DF5D509225}">
      <dgm:prSet/>
      <dgm:spPr/>
      <dgm:t>
        <a:bodyPr/>
        <a:lstStyle/>
        <a:p>
          <a:endParaRPr lang="en-US"/>
        </a:p>
      </dgm:t>
    </dgm:pt>
    <dgm:pt modelId="{CA6A9EB4-75F9-4EA4-9144-BF661C254472}">
      <dgm:prSet/>
      <dgm:spPr/>
      <dgm:t>
        <a:bodyPr/>
        <a:lstStyle/>
        <a:p>
          <a:r>
            <a:rPr lang="fr-CH"/>
            <a:t>Présenter une approche d’implémentation</a:t>
          </a:r>
          <a:endParaRPr lang="en-US"/>
        </a:p>
      </dgm:t>
    </dgm:pt>
    <dgm:pt modelId="{BF080CCB-11F0-4D0D-8CEB-DC28212D669A}" type="parTrans" cxnId="{AB55A087-E16B-45E1-BEAE-CC9DA0A19A1E}">
      <dgm:prSet/>
      <dgm:spPr/>
      <dgm:t>
        <a:bodyPr/>
        <a:lstStyle/>
        <a:p>
          <a:endParaRPr lang="en-US"/>
        </a:p>
      </dgm:t>
    </dgm:pt>
    <dgm:pt modelId="{369D7806-1515-4CCE-9F07-43889521F736}" type="sibTrans" cxnId="{AB55A087-E16B-45E1-BEAE-CC9DA0A19A1E}">
      <dgm:prSet/>
      <dgm:spPr/>
      <dgm:t>
        <a:bodyPr/>
        <a:lstStyle/>
        <a:p>
          <a:endParaRPr lang="en-US"/>
        </a:p>
      </dgm:t>
    </dgm:pt>
    <dgm:pt modelId="{555C3105-919F-4E56-84A9-59271981ECCB}">
      <dgm:prSet/>
      <dgm:spPr/>
      <dgm:t>
        <a:bodyPr/>
        <a:lstStyle/>
        <a:p>
          <a:r>
            <a:rPr lang="fr-CH"/>
            <a:t>Analyser les limites et les alternatives</a:t>
          </a:r>
          <a:endParaRPr lang="en-US"/>
        </a:p>
      </dgm:t>
    </dgm:pt>
    <dgm:pt modelId="{88ED52BB-1436-4B58-B16D-000A9BB234B2}" type="parTrans" cxnId="{9ACA933A-5863-46F5-9E25-B669C11AF95B}">
      <dgm:prSet/>
      <dgm:spPr/>
      <dgm:t>
        <a:bodyPr/>
        <a:lstStyle/>
        <a:p>
          <a:endParaRPr lang="en-US"/>
        </a:p>
      </dgm:t>
    </dgm:pt>
    <dgm:pt modelId="{6ADA7C5E-75B7-48F9-800A-05279BD87742}" type="sibTrans" cxnId="{9ACA933A-5863-46F5-9E25-B669C11AF95B}">
      <dgm:prSet/>
      <dgm:spPr/>
      <dgm:t>
        <a:bodyPr/>
        <a:lstStyle/>
        <a:p>
          <a:endParaRPr lang="en-US"/>
        </a:p>
      </dgm:t>
    </dgm:pt>
    <dgm:pt modelId="{F7BFD6A4-4388-414B-96F9-76078435578C}" type="pres">
      <dgm:prSet presAssocID="{072F337C-8E8F-4052-9B03-3FBD7E8C08E9}" presName="root" presStyleCnt="0">
        <dgm:presLayoutVars>
          <dgm:dir/>
          <dgm:resizeHandles val="exact"/>
        </dgm:presLayoutVars>
      </dgm:prSet>
      <dgm:spPr/>
    </dgm:pt>
    <dgm:pt modelId="{EC1222B4-2003-44DA-8617-BF870693A5D2}" type="pres">
      <dgm:prSet presAssocID="{40BCFB0C-0D51-402D-9AF7-6D2A3E5F9B48}" presName="compNode" presStyleCnt="0"/>
      <dgm:spPr/>
    </dgm:pt>
    <dgm:pt modelId="{0ADA6751-80F5-420F-B0E2-4F6F87C3D167}" type="pres">
      <dgm:prSet presAssocID="{40BCFB0C-0D51-402D-9AF7-6D2A3E5F9B48}" presName="bgRect" presStyleLbl="bgShp" presStyleIdx="0" presStyleCnt="4"/>
      <dgm:spPr/>
    </dgm:pt>
    <dgm:pt modelId="{FAE279FB-5B83-4F8B-BE22-7E0CB069426A}" type="pres">
      <dgm:prSet presAssocID="{40BCFB0C-0D51-402D-9AF7-6D2A3E5F9B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es"/>
        </a:ext>
      </dgm:extLst>
    </dgm:pt>
    <dgm:pt modelId="{749B3A19-2084-4ECF-807B-28D7918B68E4}" type="pres">
      <dgm:prSet presAssocID="{40BCFB0C-0D51-402D-9AF7-6D2A3E5F9B48}" presName="spaceRect" presStyleCnt="0"/>
      <dgm:spPr/>
    </dgm:pt>
    <dgm:pt modelId="{03917B84-CC7F-4EF8-AB50-2DC0054D1BFE}" type="pres">
      <dgm:prSet presAssocID="{40BCFB0C-0D51-402D-9AF7-6D2A3E5F9B48}" presName="parTx" presStyleLbl="revTx" presStyleIdx="0" presStyleCnt="4">
        <dgm:presLayoutVars>
          <dgm:chMax val="0"/>
          <dgm:chPref val="0"/>
        </dgm:presLayoutVars>
      </dgm:prSet>
      <dgm:spPr/>
    </dgm:pt>
    <dgm:pt modelId="{A187DD58-82C3-4EA0-87CC-08E6960D22CC}" type="pres">
      <dgm:prSet presAssocID="{AB6823DE-492F-457C-9C64-61F04708D93A}" presName="sibTrans" presStyleCnt="0"/>
      <dgm:spPr/>
    </dgm:pt>
    <dgm:pt modelId="{1C4D8C65-8C8A-4058-85C9-2DA6BDFBFA5A}" type="pres">
      <dgm:prSet presAssocID="{66CC2428-38DA-4D19-88C9-0AA589A39FFA}" presName="compNode" presStyleCnt="0"/>
      <dgm:spPr/>
    </dgm:pt>
    <dgm:pt modelId="{842A5717-3CAD-4485-BB8D-1CFAE4FF1AC0}" type="pres">
      <dgm:prSet presAssocID="{66CC2428-38DA-4D19-88C9-0AA589A39FFA}" presName="bgRect" presStyleLbl="bgShp" presStyleIdx="1" presStyleCnt="4"/>
      <dgm:spPr/>
    </dgm:pt>
    <dgm:pt modelId="{F61895A8-A455-427B-A652-D22617B10410}" type="pres">
      <dgm:prSet presAssocID="{66CC2428-38DA-4D19-88C9-0AA589A39F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6BFD145-23DA-4655-A42A-2F7BEE601032}" type="pres">
      <dgm:prSet presAssocID="{66CC2428-38DA-4D19-88C9-0AA589A39FFA}" presName="spaceRect" presStyleCnt="0"/>
      <dgm:spPr/>
    </dgm:pt>
    <dgm:pt modelId="{9A12EF48-F500-4E0C-984C-C7842FB09385}" type="pres">
      <dgm:prSet presAssocID="{66CC2428-38DA-4D19-88C9-0AA589A39FFA}" presName="parTx" presStyleLbl="revTx" presStyleIdx="1" presStyleCnt="4">
        <dgm:presLayoutVars>
          <dgm:chMax val="0"/>
          <dgm:chPref val="0"/>
        </dgm:presLayoutVars>
      </dgm:prSet>
      <dgm:spPr/>
    </dgm:pt>
    <dgm:pt modelId="{FA913C66-FB46-4860-93CE-B97719740A22}" type="pres">
      <dgm:prSet presAssocID="{628228C5-C299-4C01-B1D5-8C9D8F234C6F}" presName="sibTrans" presStyleCnt="0"/>
      <dgm:spPr/>
    </dgm:pt>
    <dgm:pt modelId="{7A7D8BD7-1103-4031-873C-FD94E02DD9EE}" type="pres">
      <dgm:prSet presAssocID="{CA6A9EB4-75F9-4EA4-9144-BF661C254472}" presName="compNode" presStyleCnt="0"/>
      <dgm:spPr/>
    </dgm:pt>
    <dgm:pt modelId="{E1F05908-A643-44A6-965C-A80EC459341B}" type="pres">
      <dgm:prSet presAssocID="{CA6A9EB4-75F9-4EA4-9144-BF661C254472}" presName="bgRect" presStyleLbl="bgShp" presStyleIdx="2" presStyleCnt="4"/>
      <dgm:spPr/>
    </dgm:pt>
    <dgm:pt modelId="{9F096C0E-8C7B-4125-9106-8185424E0384}" type="pres">
      <dgm:prSet presAssocID="{CA6A9EB4-75F9-4EA4-9144-BF661C2544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ABD56F94-E359-4F15-8938-FDC5C5CC8B0C}" type="pres">
      <dgm:prSet presAssocID="{CA6A9EB4-75F9-4EA4-9144-BF661C254472}" presName="spaceRect" presStyleCnt="0"/>
      <dgm:spPr/>
    </dgm:pt>
    <dgm:pt modelId="{5462DBC0-E0EE-40F6-922F-634AFC56846A}" type="pres">
      <dgm:prSet presAssocID="{CA6A9EB4-75F9-4EA4-9144-BF661C254472}" presName="parTx" presStyleLbl="revTx" presStyleIdx="2" presStyleCnt="4">
        <dgm:presLayoutVars>
          <dgm:chMax val="0"/>
          <dgm:chPref val="0"/>
        </dgm:presLayoutVars>
      </dgm:prSet>
      <dgm:spPr/>
    </dgm:pt>
    <dgm:pt modelId="{74138485-92FB-4DD5-B9A4-10B3EA607FD7}" type="pres">
      <dgm:prSet presAssocID="{369D7806-1515-4CCE-9F07-43889521F736}" presName="sibTrans" presStyleCnt="0"/>
      <dgm:spPr/>
    </dgm:pt>
    <dgm:pt modelId="{C210BA33-FCF3-4461-BDE8-D601958134BF}" type="pres">
      <dgm:prSet presAssocID="{555C3105-919F-4E56-84A9-59271981ECCB}" presName="compNode" presStyleCnt="0"/>
      <dgm:spPr/>
    </dgm:pt>
    <dgm:pt modelId="{B779F5ED-E331-4B2A-90D5-F9B08C78E1C0}" type="pres">
      <dgm:prSet presAssocID="{555C3105-919F-4E56-84A9-59271981ECCB}" presName="bgRect" presStyleLbl="bgShp" presStyleIdx="3" presStyleCnt="4"/>
      <dgm:spPr/>
    </dgm:pt>
    <dgm:pt modelId="{59C68A09-A002-4F1F-AC26-6AAB4B651273}" type="pres">
      <dgm:prSet presAssocID="{555C3105-919F-4E56-84A9-59271981EC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C2041ED-C038-4DAA-8DE9-87948EF3863C}" type="pres">
      <dgm:prSet presAssocID="{555C3105-919F-4E56-84A9-59271981ECCB}" presName="spaceRect" presStyleCnt="0"/>
      <dgm:spPr/>
    </dgm:pt>
    <dgm:pt modelId="{D3CF7494-0923-4686-849E-FEA277430DC3}" type="pres">
      <dgm:prSet presAssocID="{555C3105-919F-4E56-84A9-59271981ECC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3C60E0D-E70E-4EDD-9ACA-E43DDFCD5C81}" type="presOf" srcId="{072F337C-8E8F-4052-9B03-3FBD7E8C08E9}" destId="{F7BFD6A4-4388-414B-96F9-76078435578C}" srcOrd="0" destOrd="0" presId="urn:microsoft.com/office/officeart/2018/2/layout/IconVerticalSolidList"/>
    <dgm:cxn modelId="{A69C2815-2D37-4FFD-9B65-90F6B990ED48}" type="presOf" srcId="{66CC2428-38DA-4D19-88C9-0AA589A39FFA}" destId="{9A12EF48-F500-4E0C-984C-C7842FB09385}" srcOrd="0" destOrd="0" presId="urn:microsoft.com/office/officeart/2018/2/layout/IconVerticalSolidList"/>
    <dgm:cxn modelId="{12334434-8B7D-4CA7-95EA-CAD8E4070A56}" type="presOf" srcId="{40BCFB0C-0D51-402D-9AF7-6D2A3E5F9B48}" destId="{03917B84-CC7F-4EF8-AB50-2DC0054D1BFE}" srcOrd="0" destOrd="0" presId="urn:microsoft.com/office/officeart/2018/2/layout/IconVerticalSolidList"/>
    <dgm:cxn modelId="{9ACA933A-5863-46F5-9E25-B669C11AF95B}" srcId="{072F337C-8E8F-4052-9B03-3FBD7E8C08E9}" destId="{555C3105-919F-4E56-84A9-59271981ECCB}" srcOrd="3" destOrd="0" parTransId="{88ED52BB-1436-4B58-B16D-000A9BB234B2}" sibTransId="{6ADA7C5E-75B7-48F9-800A-05279BD87742}"/>
    <dgm:cxn modelId="{79A0DC45-DBBE-4E84-888C-605353F030AF}" type="presOf" srcId="{CA6A9EB4-75F9-4EA4-9144-BF661C254472}" destId="{5462DBC0-E0EE-40F6-922F-634AFC56846A}" srcOrd="0" destOrd="0" presId="urn:microsoft.com/office/officeart/2018/2/layout/IconVerticalSolidList"/>
    <dgm:cxn modelId="{64DB8E7C-C67D-4446-B883-AE724B9430AC}" srcId="{072F337C-8E8F-4052-9B03-3FBD7E8C08E9}" destId="{40BCFB0C-0D51-402D-9AF7-6D2A3E5F9B48}" srcOrd="0" destOrd="0" parTransId="{CAAC5E0A-1044-45C1-A2E7-5EDEC49004BD}" sibTransId="{AB6823DE-492F-457C-9C64-61F04708D93A}"/>
    <dgm:cxn modelId="{AB55A087-E16B-45E1-BEAE-CC9DA0A19A1E}" srcId="{072F337C-8E8F-4052-9B03-3FBD7E8C08E9}" destId="{CA6A9EB4-75F9-4EA4-9144-BF661C254472}" srcOrd="2" destOrd="0" parTransId="{BF080CCB-11F0-4D0D-8CEB-DC28212D669A}" sibTransId="{369D7806-1515-4CCE-9F07-43889521F736}"/>
    <dgm:cxn modelId="{F71C3694-2D7D-41D6-BDA4-B1DF5D509225}" srcId="{072F337C-8E8F-4052-9B03-3FBD7E8C08E9}" destId="{66CC2428-38DA-4D19-88C9-0AA589A39FFA}" srcOrd="1" destOrd="0" parTransId="{9AB1AAA7-B65D-439B-BD72-42CF348964F8}" sibTransId="{628228C5-C299-4C01-B1D5-8C9D8F234C6F}"/>
    <dgm:cxn modelId="{63E471A8-CEA0-4D71-9218-370EEA7C9FBB}" type="presOf" srcId="{555C3105-919F-4E56-84A9-59271981ECCB}" destId="{D3CF7494-0923-4686-849E-FEA277430DC3}" srcOrd="0" destOrd="0" presId="urn:microsoft.com/office/officeart/2018/2/layout/IconVerticalSolidList"/>
    <dgm:cxn modelId="{B6BE1EB3-3578-4BD8-BEF4-2D20624AEE5E}" type="presParOf" srcId="{F7BFD6A4-4388-414B-96F9-76078435578C}" destId="{EC1222B4-2003-44DA-8617-BF870693A5D2}" srcOrd="0" destOrd="0" presId="urn:microsoft.com/office/officeart/2018/2/layout/IconVerticalSolidList"/>
    <dgm:cxn modelId="{12F29B24-B00F-4ABF-AEB2-306D7359EB89}" type="presParOf" srcId="{EC1222B4-2003-44DA-8617-BF870693A5D2}" destId="{0ADA6751-80F5-420F-B0E2-4F6F87C3D167}" srcOrd="0" destOrd="0" presId="urn:microsoft.com/office/officeart/2018/2/layout/IconVerticalSolidList"/>
    <dgm:cxn modelId="{B508B03A-9C43-4100-A2A3-BFDF5FF5E384}" type="presParOf" srcId="{EC1222B4-2003-44DA-8617-BF870693A5D2}" destId="{FAE279FB-5B83-4F8B-BE22-7E0CB069426A}" srcOrd="1" destOrd="0" presId="urn:microsoft.com/office/officeart/2018/2/layout/IconVerticalSolidList"/>
    <dgm:cxn modelId="{4B85DB28-C05F-4B1E-8260-C8FBD59D702F}" type="presParOf" srcId="{EC1222B4-2003-44DA-8617-BF870693A5D2}" destId="{749B3A19-2084-4ECF-807B-28D7918B68E4}" srcOrd="2" destOrd="0" presId="urn:microsoft.com/office/officeart/2018/2/layout/IconVerticalSolidList"/>
    <dgm:cxn modelId="{9F17E4D2-A1BA-42E4-A4FA-82E570D2D804}" type="presParOf" srcId="{EC1222B4-2003-44DA-8617-BF870693A5D2}" destId="{03917B84-CC7F-4EF8-AB50-2DC0054D1BFE}" srcOrd="3" destOrd="0" presId="urn:microsoft.com/office/officeart/2018/2/layout/IconVerticalSolidList"/>
    <dgm:cxn modelId="{D07585ED-0AEB-4E87-88EB-42A57B11025D}" type="presParOf" srcId="{F7BFD6A4-4388-414B-96F9-76078435578C}" destId="{A187DD58-82C3-4EA0-87CC-08E6960D22CC}" srcOrd="1" destOrd="0" presId="urn:microsoft.com/office/officeart/2018/2/layout/IconVerticalSolidList"/>
    <dgm:cxn modelId="{2D3ED4B1-1004-4360-BD6B-D5E4C924ADFE}" type="presParOf" srcId="{F7BFD6A4-4388-414B-96F9-76078435578C}" destId="{1C4D8C65-8C8A-4058-85C9-2DA6BDFBFA5A}" srcOrd="2" destOrd="0" presId="urn:microsoft.com/office/officeart/2018/2/layout/IconVerticalSolidList"/>
    <dgm:cxn modelId="{39CFD205-C305-4159-A622-E6209D2BD6AB}" type="presParOf" srcId="{1C4D8C65-8C8A-4058-85C9-2DA6BDFBFA5A}" destId="{842A5717-3CAD-4485-BB8D-1CFAE4FF1AC0}" srcOrd="0" destOrd="0" presId="urn:microsoft.com/office/officeart/2018/2/layout/IconVerticalSolidList"/>
    <dgm:cxn modelId="{2B18B452-18DD-4732-B77D-151A325AF182}" type="presParOf" srcId="{1C4D8C65-8C8A-4058-85C9-2DA6BDFBFA5A}" destId="{F61895A8-A455-427B-A652-D22617B10410}" srcOrd="1" destOrd="0" presId="urn:microsoft.com/office/officeart/2018/2/layout/IconVerticalSolidList"/>
    <dgm:cxn modelId="{0FF347D2-70F0-4DB9-92AC-FDC037D37A2B}" type="presParOf" srcId="{1C4D8C65-8C8A-4058-85C9-2DA6BDFBFA5A}" destId="{26BFD145-23DA-4655-A42A-2F7BEE601032}" srcOrd="2" destOrd="0" presId="urn:microsoft.com/office/officeart/2018/2/layout/IconVerticalSolidList"/>
    <dgm:cxn modelId="{0441CE3A-3569-42F3-9F98-F6C58443142E}" type="presParOf" srcId="{1C4D8C65-8C8A-4058-85C9-2DA6BDFBFA5A}" destId="{9A12EF48-F500-4E0C-984C-C7842FB09385}" srcOrd="3" destOrd="0" presId="urn:microsoft.com/office/officeart/2018/2/layout/IconVerticalSolidList"/>
    <dgm:cxn modelId="{D8220534-6D0F-44B3-9E53-B82F193695B7}" type="presParOf" srcId="{F7BFD6A4-4388-414B-96F9-76078435578C}" destId="{FA913C66-FB46-4860-93CE-B97719740A22}" srcOrd="3" destOrd="0" presId="urn:microsoft.com/office/officeart/2018/2/layout/IconVerticalSolidList"/>
    <dgm:cxn modelId="{689EB222-B5EA-4E5C-80AD-1B930DD977D4}" type="presParOf" srcId="{F7BFD6A4-4388-414B-96F9-76078435578C}" destId="{7A7D8BD7-1103-4031-873C-FD94E02DD9EE}" srcOrd="4" destOrd="0" presId="urn:microsoft.com/office/officeart/2018/2/layout/IconVerticalSolidList"/>
    <dgm:cxn modelId="{63FD9A15-F115-461E-AE00-EB720907BA1B}" type="presParOf" srcId="{7A7D8BD7-1103-4031-873C-FD94E02DD9EE}" destId="{E1F05908-A643-44A6-965C-A80EC459341B}" srcOrd="0" destOrd="0" presId="urn:microsoft.com/office/officeart/2018/2/layout/IconVerticalSolidList"/>
    <dgm:cxn modelId="{01EA3E8D-CD35-4605-A445-DEFB67FEF7EB}" type="presParOf" srcId="{7A7D8BD7-1103-4031-873C-FD94E02DD9EE}" destId="{9F096C0E-8C7B-4125-9106-8185424E0384}" srcOrd="1" destOrd="0" presId="urn:microsoft.com/office/officeart/2018/2/layout/IconVerticalSolidList"/>
    <dgm:cxn modelId="{0AC85B79-BE1F-41C0-B46E-E7E1F8340CF5}" type="presParOf" srcId="{7A7D8BD7-1103-4031-873C-FD94E02DD9EE}" destId="{ABD56F94-E359-4F15-8938-FDC5C5CC8B0C}" srcOrd="2" destOrd="0" presId="urn:microsoft.com/office/officeart/2018/2/layout/IconVerticalSolidList"/>
    <dgm:cxn modelId="{A91EADD4-71A5-442E-96E6-E2F9D7E33E3E}" type="presParOf" srcId="{7A7D8BD7-1103-4031-873C-FD94E02DD9EE}" destId="{5462DBC0-E0EE-40F6-922F-634AFC56846A}" srcOrd="3" destOrd="0" presId="urn:microsoft.com/office/officeart/2018/2/layout/IconVerticalSolidList"/>
    <dgm:cxn modelId="{6504CBAE-A001-4CE6-9265-476F4797DE1A}" type="presParOf" srcId="{F7BFD6A4-4388-414B-96F9-76078435578C}" destId="{74138485-92FB-4DD5-B9A4-10B3EA607FD7}" srcOrd="5" destOrd="0" presId="urn:microsoft.com/office/officeart/2018/2/layout/IconVerticalSolidList"/>
    <dgm:cxn modelId="{403E69F3-DDD9-4468-BB0C-510E808DC41F}" type="presParOf" srcId="{F7BFD6A4-4388-414B-96F9-76078435578C}" destId="{C210BA33-FCF3-4461-BDE8-D601958134BF}" srcOrd="6" destOrd="0" presId="urn:microsoft.com/office/officeart/2018/2/layout/IconVerticalSolidList"/>
    <dgm:cxn modelId="{E6F2A67F-A352-42A8-B681-E96503757A7C}" type="presParOf" srcId="{C210BA33-FCF3-4461-BDE8-D601958134BF}" destId="{B779F5ED-E331-4B2A-90D5-F9B08C78E1C0}" srcOrd="0" destOrd="0" presId="urn:microsoft.com/office/officeart/2018/2/layout/IconVerticalSolidList"/>
    <dgm:cxn modelId="{D87F35D2-3A68-4508-9E26-5D55F1E29EED}" type="presParOf" srcId="{C210BA33-FCF3-4461-BDE8-D601958134BF}" destId="{59C68A09-A002-4F1F-AC26-6AAB4B651273}" srcOrd="1" destOrd="0" presId="urn:microsoft.com/office/officeart/2018/2/layout/IconVerticalSolidList"/>
    <dgm:cxn modelId="{F4CA5763-0229-4574-BE4D-6751B1050F04}" type="presParOf" srcId="{C210BA33-FCF3-4461-BDE8-D601958134BF}" destId="{4C2041ED-C038-4DAA-8DE9-87948EF3863C}" srcOrd="2" destOrd="0" presId="urn:microsoft.com/office/officeart/2018/2/layout/IconVerticalSolidList"/>
    <dgm:cxn modelId="{3CB7D7A8-D602-4B3D-851F-C27C8BE47C1B}" type="presParOf" srcId="{C210BA33-FCF3-4461-BDE8-D601958134BF}" destId="{D3CF7494-0923-4686-849E-FEA277430D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9FBC5-2AD4-47B0-B9FB-14C8E3F6865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H"/>
        </a:p>
      </dgm:t>
    </dgm:pt>
    <dgm:pt modelId="{0E894A9B-A2C4-4582-80A9-1E2E979EF5BE}">
      <dgm:prSet phldrT="[Texte]"/>
      <dgm:spPr/>
      <dgm:t>
        <a:bodyPr/>
        <a:lstStyle/>
        <a:p>
          <a:r>
            <a:rPr lang="fr-CH" dirty="0"/>
            <a:t>Automatisation des tâches</a:t>
          </a:r>
        </a:p>
      </dgm:t>
    </dgm:pt>
    <dgm:pt modelId="{2DDF4C77-320E-418F-A003-5EC9C2E2F6D2}" type="parTrans" cxnId="{33CAC408-5370-4B3C-87E7-0C8DAAEB593F}">
      <dgm:prSet/>
      <dgm:spPr/>
      <dgm:t>
        <a:bodyPr/>
        <a:lstStyle/>
        <a:p>
          <a:endParaRPr lang="fr-CH"/>
        </a:p>
      </dgm:t>
    </dgm:pt>
    <dgm:pt modelId="{C595ECBF-8004-4A79-87E8-AA0EC7D5C3CC}" type="sibTrans" cxnId="{33CAC408-5370-4B3C-87E7-0C8DAAEB593F}">
      <dgm:prSet/>
      <dgm:spPr/>
      <dgm:t>
        <a:bodyPr/>
        <a:lstStyle/>
        <a:p>
          <a:endParaRPr lang="fr-CH"/>
        </a:p>
      </dgm:t>
    </dgm:pt>
    <dgm:pt modelId="{573C273F-DDD9-4302-8AE8-FBADB333732E}">
      <dgm:prSet phldrT="[Texte]"/>
      <dgm:spPr/>
      <dgm:t>
        <a:bodyPr/>
        <a:lstStyle/>
        <a:p>
          <a:r>
            <a:rPr lang="fr-CH" dirty="0"/>
            <a:t>Réduction des erreurs humaines</a:t>
          </a:r>
        </a:p>
      </dgm:t>
    </dgm:pt>
    <dgm:pt modelId="{0F7AEDF7-430E-4426-A81A-0B446F191D26}" type="parTrans" cxnId="{67437E8A-0D69-4D55-A9A0-322264564FAC}">
      <dgm:prSet/>
      <dgm:spPr/>
      <dgm:t>
        <a:bodyPr/>
        <a:lstStyle/>
        <a:p>
          <a:endParaRPr lang="fr-CH"/>
        </a:p>
      </dgm:t>
    </dgm:pt>
    <dgm:pt modelId="{90300796-2A8F-4981-9AE1-82695D26DEBD}" type="sibTrans" cxnId="{67437E8A-0D69-4D55-A9A0-322264564FAC}">
      <dgm:prSet/>
      <dgm:spPr/>
      <dgm:t>
        <a:bodyPr/>
        <a:lstStyle/>
        <a:p>
          <a:endParaRPr lang="fr-CH"/>
        </a:p>
      </dgm:t>
    </dgm:pt>
    <dgm:pt modelId="{5E065916-E907-48E1-A1DF-C4DE58DBDB9A}">
      <dgm:prSet phldrT="[Texte]"/>
      <dgm:spPr/>
      <dgm:t>
        <a:bodyPr/>
        <a:lstStyle/>
        <a:p>
          <a:r>
            <a:rPr lang="fr-CH" dirty="0"/>
            <a:t>Amélioration de l’expérience utilisateur</a:t>
          </a:r>
        </a:p>
      </dgm:t>
    </dgm:pt>
    <dgm:pt modelId="{540A48EC-73C0-46CB-813A-CC2A3E586515}" type="parTrans" cxnId="{822F2BE4-3858-42C9-8725-7D4DD74BBA9B}">
      <dgm:prSet/>
      <dgm:spPr/>
      <dgm:t>
        <a:bodyPr/>
        <a:lstStyle/>
        <a:p>
          <a:endParaRPr lang="fr-CH"/>
        </a:p>
      </dgm:t>
    </dgm:pt>
    <dgm:pt modelId="{91B3DC2D-B78C-48B2-BBD8-5DFA8DAB14C9}" type="sibTrans" cxnId="{822F2BE4-3858-42C9-8725-7D4DD74BBA9B}">
      <dgm:prSet/>
      <dgm:spPr/>
      <dgm:t>
        <a:bodyPr/>
        <a:lstStyle/>
        <a:p>
          <a:endParaRPr lang="fr-CH"/>
        </a:p>
      </dgm:t>
    </dgm:pt>
    <dgm:pt modelId="{DBBC9671-BD76-49B2-8233-FD41063FD42C}">
      <dgm:prSet phldrT="[Texte]"/>
      <dgm:spPr/>
      <dgm:t>
        <a:bodyPr/>
        <a:lstStyle/>
        <a:p>
          <a:endParaRPr lang="fr-CH" dirty="0"/>
        </a:p>
      </dgm:t>
    </dgm:pt>
    <dgm:pt modelId="{5B60A711-DDAC-44B3-8825-D4C847FF7F57}" type="sibTrans" cxnId="{ECA08F1F-1447-4A7F-A06C-B3DB5C4A865D}">
      <dgm:prSet/>
      <dgm:spPr/>
      <dgm:t>
        <a:bodyPr/>
        <a:lstStyle/>
        <a:p>
          <a:endParaRPr lang="fr-CH"/>
        </a:p>
      </dgm:t>
    </dgm:pt>
    <dgm:pt modelId="{D3A7589F-F195-49E3-94AA-EEC9819A6D28}" type="parTrans" cxnId="{ECA08F1F-1447-4A7F-A06C-B3DB5C4A865D}">
      <dgm:prSet/>
      <dgm:spPr/>
      <dgm:t>
        <a:bodyPr/>
        <a:lstStyle/>
        <a:p>
          <a:endParaRPr lang="fr-CH"/>
        </a:p>
      </dgm:t>
    </dgm:pt>
    <dgm:pt modelId="{19870B02-A7DC-40E1-8D24-F990CED80763}" type="pres">
      <dgm:prSet presAssocID="{83C9FBC5-2AD4-47B0-B9FB-14C8E3F68654}" presName="vert0" presStyleCnt="0">
        <dgm:presLayoutVars>
          <dgm:dir/>
          <dgm:animOne val="branch"/>
          <dgm:animLvl val="lvl"/>
        </dgm:presLayoutVars>
      </dgm:prSet>
      <dgm:spPr/>
    </dgm:pt>
    <dgm:pt modelId="{221B7311-1761-43F3-AD5B-46A033E1D18B}" type="pres">
      <dgm:prSet presAssocID="{DBBC9671-BD76-49B2-8233-FD41063FD42C}" presName="thickLine" presStyleLbl="alignNode1" presStyleIdx="0" presStyleCnt="1"/>
      <dgm:spPr/>
    </dgm:pt>
    <dgm:pt modelId="{CBF5AC3E-F1C3-4A79-9880-EF0453858998}" type="pres">
      <dgm:prSet presAssocID="{DBBC9671-BD76-49B2-8233-FD41063FD42C}" presName="horz1" presStyleCnt="0"/>
      <dgm:spPr/>
    </dgm:pt>
    <dgm:pt modelId="{A58836B4-9A2A-4F11-8857-595C56B0AAE2}" type="pres">
      <dgm:prSet presAssocID="{DBBC9671-BD76-49B2-8233-FD41063FD42C}" presName="tx1" presStyleLbl="revTx" presStyleIdx="0" presStyleCnt="4"/>
      <dgm:spPr/>
    </dgm:pt>
    <dgm:pt modelId="{602B6263-EFB7-454D-ADF3-B64B7E661CC0}" type="pres">
      <dgm:prSet presAssocID="{DBBC9671-BD76-49B2-8233-FD41063FD42C}" presName="vert1" presStyleCnt="0"/>
      <dgm:spPr/>
    </dgm:pt>
    <dgm:pt modelId="{E75913F9-160F-4C91-BB33-F9D02979F2A6}" type="pres">
      <dgm:prSet presAssocID="{0E894A9B-A2C4-4582-80A9-1E2E979EF5BE}" presName="vertSpace2a" presStyleCnt="0"/>
      <dgm:spPr/>
    </dgm:pt>
    <dgm:pt modelId="{96C03F73-0CC9-4ED1-8886-6F4154301B2C}" type="pres">
      <dgm:prSet presAssocID="{0E894A9B-A2C4-4582-80A9-1E2E979EF5BE}" presName="horz2" presStyleCnt="0"/>
      <dgm:spPr/>
    </dgm:pt>
    <dgm:pt modelId="{1AAF6675-93AB-41FF-9973-745E18437731}" type="pres">
      <dgm:prSet presAssocID="{0E894A9B-A2C4-4582-80A9-1E2E979EF5BE}" presName="horzSpace2" presStyleCnt="0"/>
      <dgm:spPr/>
    </dgm:pt>
    <dgm:pt modelId="{357FD905-3F5A-4AFE-947C-CF746431110F}" type="pres">
      <dgm:prSet presAssocID="{0E894A9B-A2C4-4582-80A9-1E2E979EF5BE}" presName="tx2" presStyleLbl="revTx" presStyleIdx="1" presStyleCnt="4"/>
      <dgm:spPr/>
    </dgm:pt>
    <dgm:pt modelId="{681BB383-E2B5-4FB6-B0F9-2313C9E49D63}" type="pres">
      <dgm:prSet presAssocID="{0E894A9B-A2C4-4582-80A9-1E2E979EF5BE}" presName="vert2" presStyleCnt="0"/>
      <dgm:spPr/>
    </dgm:pt>
    <dgm:pt modelId="{2F75E098-E3C3-4C57-AD9B-064AB3240F33}" type="pres">
      <dgm:prSet presAssocID="{0E894A9B-A2C4-4582-80A9-1E2E979EF5BE}" presName="thinLine2b" presStyleLbl="callout" presStyleIdx="0" presStyleCnt="3"/>
      <dgm:spPr/>
    </dgm:pt>
    <dgm:pt modelId="{BB0F73A4-87EE-41DB-B9C2-C943656A9BF8}" type="pres">
      <dgm:prSet presAssocID="{0E894A9B-A2C4-4582-80A9-1E2E979EF5BE}" presName="vertSpace2b" presStyleCnt="0"/>
      <dgm:spPr/>
    </dgm:pt>
    <dgm:pt modelId="{66023EFC-CE6F-45F4-9CD2-726B578F1D24}" type="pres">
      <dgm:prSet presAssocID="{573C273F-DDD9-4302-8AE8-FBADB333732E}" presName="horz2" presStyleCnt="0"/>
      <dgm:spPr/>
    </dgm:pt>
    <dgm:pt modelId="{684BBEE1-5B49-4C9A-AB2F-F1F4688B516A}" type="pres">
      <dgm:prSet presAssocID="{573C273F-DDD9-4302-8AE8-FBADB333732E}" presName="horzSpace2" presStyleCnt="0"/>
      <dgm:spPr/>
    </dgm:pt>
    <dgm:pt modelId="{1722DED3-E8F7-41C4-9883-04D9CAEBBD05}" type="pres">
      <dgm:prSet presAssocID="{573C273F-DDD9-4302-8AE8-FBADB333732E}" presName="tx2" presStyleLbl="revTx" presStyleIdx="2" presStyleCnt="4"/>
      <dgm:spPr/>
    </dgm:pt>
    <dgm:pt modelId="{651F410D-EBFF-49B1-832A-B906C7DDAA05}" type="pres">
      <dgm:prSet presAssocID="{573C273F-DDD9-4302-8AE8-FBADB333732E}" presName="vert2" presStyleCnt="0"/>
      <dgm:spPr/>
    </dgm:pt>
    <dgm:pt modelId="{E0003D21-EF84-45FE-8C99-2B29FCC6F7C5}" type="pres">
      <dgm:prSet presAssocID="{573C273F-DDD9-4302-8AE8-FBADB333732E}" presName="thinLine2b" presStyleLbl="callout" presStyleIdx="1" presStyleCnt="3"/>
      <dgm:spPr/>
    </dgm:pt>
    <dgm:pt modelId="{891D6C4F-CED2-45EE-AAB9-BEA5B76D7746}" type="pres">
      <dgm:prSet presAssocID="{573C273F-DDD9-4302-8AE8-FBADB333732E}" presName="vertSpace2b" presStyleCnt="0"/>
      <dgm:spPr/>
    </dgm:pt>
    <dgm:pt modelId="{456E215F-5F95-4095-9716-4A0844B459BA}" type="pres">
      <dgm:prSet presAssocID="{5E065916-E907-48E1-A1DF-C4DE58DBDB9A}" presName="horz2" presStyleCnt="0"/>
      <dgm:spPr/>
    </dgm:pt>
    <dgm:pt modelId="{7E9E656E-0CFA-4040-A60F-8D3419879A36}" type="pres">
      <dgm:prSet presAssocID="{5E065916-E907-48E1-A1DF-C4DE58DBDB9A}" presName="horzSpace2" presStyleCnt="0"/>
      <dgm:spPr/>
    </dgm:pt>
    <dgm:pt modelId="{F1E1E5CB-09E3-4E9E-8227-5BF3CEE4C6F3}" type="pres">
      <dgm:prSet presAssocID="{5E065916-E907-48E1-A1DF-C4DE58DBDB9A}" presName="tx2" presStyleLbl="revTx" presStyleIdx="3" presStyleCnt="4"/>
      <dgm:spPr/>
    </dgm:pt>
    <dgm:pt modelId="{97ED69AE-73ED-472C-82F5-B6546ECF1655}" type="pres">
      <dgm:prSet presAssocID="{5E065916-E907-48E1-A1DF-C4DE58DBDB9A}" presName="vert2" presStyleCnt="0"/>
      <dgm:spPr/>
    </dgm:pt>
    <dgm:pt modelId="{2DDF1C4A-E101-4437-A884-9EA86F9A0127}" type="pres">
      <dgm:prSet presAssocID="{5E065916-E907-48E1-A1DF-C4DE58DBDB9A}" presName="thinLine2b" presStyleLbl="callout" presStyleIdx="2" presStyleCnt="3"/>
      <dgm:spPr/>
    </dgm:pt>
    <dgm:pt modelId="{F09187F6-616C-410D-A403-0C21307BA8C2}" type="pres">
      <dgm:prSet presAssocID="{5E065916-E907-48E1-A1DF-C4DE58DBDB9A}" presName="vertSpace2b" presStyleCnt="0"/>
      <dgm:spPr/>
    </dgm:pt>
  </dgm:ptLst>
  <dgm:cxnLst>
    <dgm:cxn modelId="{33CAC408-5370-4B3C-87E7-0C8DAAEB593F}" srcId="{DBBC9671-BD76-49B2-8233-FD41063FD42C}" destId="{0E894A9B-A2C4-4582-80A9-1E2E979EF5BE}" srcOrd="0" destOrd="0" parTransId="{2DDF4C77-320E-418F-A003-5EC9C2E2F6D2}" sibTransId="{C595ECBF-8004-4A79-87E8-AA0EC7D5C3CC}"/>
    <dgm:cxn modelId="{ECA08F1F-1447-4A7F-A06C-B3DB5C4A865D}" srcId="{83C9FBC5-2AD4-47B0-B9FB-14C8E3F68654}" destId="{DBBC9671-BD76-49B2-8233-FD41063FD42C}" srcOrd="0" destOrd="0" parTransId="{D3A7589F-F195-49E3-94AA-EEC9819A6D28}" sibTransId="{5B60A711-DDAC-44B3-8825-D4C847FF7F57}"/>
    <dgm:cxn modelId="{E2CD0242-027A-4C42-BB79-36DB235D6F3D}" type="presOf" srcId="{83C9FBC5-2AD4-47B0-B9FB-14C8E3F68654}" destId="{19870B02-A7DC-40E1-8D24-F990CED80763}" srcOrd="0" destOrd="0" presId="urn:microsoft.com/office/officeart/2008/layout/LinedList"/>
    <dgm:cxn modelId="{17482151-2451-4E66-8829-FEE8E96E51B9}" type="presOf" srcId="{573C273F-DDD9-4302-8AE8-FBADB333732E}" destId="{1722DED3-E8F7-41C4-9883-04D9CAEBBD05}" srcOrd="0" destOrd="0" presId="urn:microsoft.com/office/officeart/2008/layout/LinedList"/>
    <dgm:cxn modelId="{67437E8A-0D69-4D55-A9A0-322264564FAC}" srcId="{DBBC9671-BD76-49B2-8233-FD41063FD42C}" destId="{573C273F-DDD9-4302-8AE8-FBADB333732E}" srcOrd="1" destOrd="0" parTransId="{0F7AEDF7-430E-4426-A81A-0B446F191D26}" sibTransId="{90300796-2A8F-4981-9AE1-82695D26DEBD}"/>
    <dgm:cxn modelId="{93CF8E92-4143-4071-AD57-27DF19142C1A}" type="presOf" srcId="{0E894A9B-A2C4-4582-80A9-1E2E979EF5BE}" destId="{357FD905-3F5A-4AFE-947C-CF746431110F}" srcOrd="0" destOrd="0" presId="urn:microsoft.com/office/officeart/2008/layout/LinedList"/>
    <dgm:cxn modelId="{0D05B29F-149B-4ED3-ACBC-7DB407E5D087}" type="presOf" srcId="{5E065916-E907-48E1-A1DF-C4DE58DBDB9A}" destId="{F1E1E5CB-09E3-4E9E-8227-5BF3CEE4C6F3}" srcOrd="0" destOrd="0" presId="urn:microsoft.com/office/officeart/2008/layout/LinedList"/>
    <dgm:cxn modelId="{822F2BE4-3858-42C9-8725-7D4DD74BBA9B}" srcId="{DBBC9671-BD76-49B2-8233-FD41063FD42C}" destId="{5E065916-E907-48E1-A1DF-C4DE58DBDB9A}" srcOrd="2" destOrd="0" parTransId="{540A48EC-73C0-46CB-813A-CC2A3E586515}" sibTransId="{91B3DC2D-B78C-48B2-BBD8-5DFA8DAB14C9}"/>
    <dgm:cxn modelId="{6E83FDE7-4EF6-4B0E-844E-2DD9A0A0CE1A}" type="presOf" srcId="{DBBC9671-BD76-49B2-8233-FD41063FD42C}" destId="{A58836B4-9A2A-4F11-8857-595C56B0AAE2}" srcOrd="0" destOrd="0" presId="urn:microsoft.com/office/officeart/2008/layout/LinedList"/>
    <dgm:cxn modelId="{29E1388A-70A9-4A23-988B-4A6C4918EC2D}" type="presParOf" srcId="{19870B02-A7DC-40E1-8D24-F990CED80763}" destId="{221B7311-1761-43F3-AD5B-46A033E1D18B}" srcOrd="0" destOrd="0" presId="urn:microsoft.com/office/officeart/2008/layout/LinedList"/>
    <dgm:cxn modelId="{18311AAB-796A-47EE-8C95-A5B049001B17}" type="presParOf" srcId="{19870B02-A7DC-40E1-8D24-F990CED80763}" destId="{CBF5AC3E-F1C3-4A79-9880-EF0453858998}" srcOrd="1" destOrd="0" presId="urn:microsoft.com/office/officeart/2008/layout/LinedList"/>
    <dgm:cxn modelId="{F0350C8E-FEDC-49E1-921D-5E1B9F0E7953}" type="presParOf" srcId="{CBF5AC3E-F1C3-4A79-9880-EF0453858998}" destId="{A58836B4-9A2A-4F11-8857-595C56B0AAE2}" srcOrd="0" destOrd="0" presId="urn:microsoft.com/office/officeart/2008/layout/LinedList"/>
    <dgm:cxn modelId="{BA658186-1B81-4D9F-B0EA-CFC1565E4A92}" type="presParOf" srcId="{CBF5AC3E-F1C3-4A79-9880-EF0453858998}" destId="{602B6263-EFB7-454D-ADF3-B64B7E661CC0}" srcOrd="1" destOrd="0" presId="urn:microsoft.com/office/officeart/2008/layout/LinedList"/>
    <dgm:cxn modelId="{23F98E2A-26B5-4327-9C27-5000E7B4F171}" type="presParOf" srcId="{602B6263-EFB7-454D-ADF3-B64B7E661CC0}" destId="{E75913F9-160F-4C91-BB33-F9D02979F2A6}" srcOrd="0" destOrd="0" presId="urn:microsoft.com/office/officeart/2008/layout/LinedList"/>
    <dgm:cxn modelId="{DF2998C8-0D17-466B-BF69-311CEC3A37D0}" type="presParOf" srcId="{602B6263-EFB7-454D-ADF3-B64B7E661CC0}" destId="{96C03F73-0CC9-4ED1-8886-6F4154301B2C}" srcOrd="1" destOrd="0" presId="urn:microsoft.com/office/officeart/2008/layout/LinedList"/>
    <dgm:cxn modelId="{B85C540F-1E3F-42E4-BB36-0824D3B20C79}" type="presParOf" srcId="{96C03F73-0CC9-4ED1-8886-6F4154301B2C}" destId="{1AAF6675-93AB-41FF-9973-745E18437731}" srcOrd="0" destOrd="0" presId="urn:microsoft.com/office/officeart/2008/layout/LinedList"/>
    <dgm:cxn modelId="{EB39D49B-3BA1-4586-B949-E58397CF3605}" type="presParOf" srcId="{96C03F73-0CC9-4ED1-8886-6F4154301B2C}" destId="{357FD905-3F5A-4AFE-947C-CF746431110F}" srcOrd="1" destOrd="0" presId="urn:microsoft.com/office/officeart/2008/layout/LinedList"/>
    <dgm:cxn modelId="{AE284804-B135-454A-BA19-52CE8545998D}" type="presParOf" srcId="{96C03F73-0CC9-4ED1-8886-6F4154301B2C}" destId="{681BB383-E2B5-4FB6-B0F9-2313C9E49D63}" srcOrd="2" destOrd="0" presId="urn:microsoft.com/office/officeart/2008/layout/LinedList"/>
    <dgm:cxn modelId="{BB1FD9E2-5A5C-46BA-87C3-2DC08205EC7C}" type="presParOf" srcId="{602B6263-EFB7-454D-ADF3-B64B7E661CC0}" destId="{2F75E098-E3C3-4C57-AD9B-064AB3240F33}" srcOrd="2" destOrd="0" presId="urn:microsoft.com/office/officeart/2008/layout/LinedList"/>
    <dgm:cxn modelId="{EA9B3F1A-BBC8-4148-B780-9F4B8EA22117}" type="presParOf" srcId="{602B6263-EFB7-454D-ADF3-B64B7E661CC0}" destId="{BB0F73A4-87EE-41DB-B9C2-C943656A9BF8}" srcOrd="3" destOrd="0" presId="urn:microsoft.com/office/officeart/2008/layout/LinedList"/>
    <dgm:cxn modelId="{133BDDC1-4745-449D-8013-E33D1B5B0312}" type="presParOf" srcId="{602B6263-EFB7-454D-ADF3-B64B7E661CC0}" destId="{66023EFC-CE6F-45F4-9CD2-726B578F1D24}" srcOrd="4" destOrd="0" presId="urn:microsoft.com/office/officeart/2008/layout/LinedList"/>
    <dgm:cxn modelId="{00F2972F-DE9E-46C5-9DBC-11DEA1F13137}" type="presParOf" srcId="{66023EFC-CE6F-45F4-9CD2-726B578F1D24}" destId="{684BBEE1-5B49-4C9A-AB2F-F1F4688B516A}" srcOrd="0" destOrd="0" presId="urn:microsoft.com/office/officeart/2008/layout/LinedList"/>
    <dgm:cxn modelId="{1D9C9D57-E447-48BE-94F4-4068CEB9DABA}" type="presParOf" srcId="{66023EFC-CE6F-45F4-9CD2-726B578F1D24}" destId="{1722DED3-E8F7-41C4-9883-04D9CAEBBD05}" srcOrd="1" destOrd="0" presId="urn:microsoft.com/office/officeart/2008/layout/LinedList"/>
    <dgm:cxn modelId="{F1863DC7-2583-4AE7-AE73-A53B14EADF03}" type="presParOf" srcId="{66023EFC-CE6F-45F4-9CD2-726B578F1D24}" destId="{651F410D-EBFF-49B1-832A-B906C7DDAA05}" srcOrd="2" destOrd="0" presId="urn:microsoft.com/office/officeart/2008/layout/LinedList"/>
    <dgm:cxn modelId="{E87B4B60-5402-4D17-8A46-2F38C93E0241}" type="presParOf" srcId="{602B6263-EFB7-454D-ADF3-B64B7E661CC0}" destId="{E0003D21-EF84-45FE-8C99-2B29FCC6F7C5}" srcOrd="5" destOrd="0" presId="urn:microsoft.com/office/officeart/2008/layout/LinedList"/>
    <dgm:cxn modelId="{0EAA2B5E-FA0B-4631-8ED7-546942F24500}" type="presParOf" srcId="{602B6263-EFB7-454D-ADF3-B64B7E661CC0}" destId="{891D6C4F-CED2-45EE-AAB9-BEA5B76D7746}" srcOrd="6" destOrd="0" presId="urn:microsoft.com/office/officeart/2008/layout/LinedList"/>
    <dgm:cxn modelId="{C38AEA86-ED3A-4E9A-A3D5-DD2F532BA006}" type="presParOf" srcId="{602B6263-EFB7-454D-ADF3-B64B7E661CC0}" destId="{456E215F-5F95-4095-9716-4A0844B459BA}" srcOrd="7" destOrd="0" presId="urn:microsoft.com/office/officeart/2008/layout/LinedList"/>
    <dgm:cxn modelId="{EA667221-C68E-47D7-BA10-B43BA2DF4082}" type="presParOf" srcId="{456E215F-5F95-4095-9716-4A0844B459BA}" destId="{7E9E656E-0CFA-4040-A60F-8D3419879A36}" srcOrd="0" destOrd="0" presId="urn:microsoft.com/office/officeart/2008/layout/LinedList"/>
    <dgm:cxn modelId="{2867AD73-2C7A-4CE8-8DDB-BB361957129E}" type="presParOf" srcId="{456E215F-5F95-4095-9716-4A0844B459BA}" destId="{F1E1E5CB-09E3-4E9E-8227-5BF3CEE4C6F3}" srcOrd="1" destOrd="0" presId="urn:microsoft.com/office/officeart/2008/layout/LinedList"/>
    <dgm:cxn modelId="{E89FD7F3-5865-486E-B4C5-671E5BFED4A3}" type="presParOf" srcId="{456E215F-5F95-4095-9716-4A0844B459BA}" destId="{97ED69AE-73ED-472C-82F5-B6546ECF1655}" srcOrd="2" destOrd="0" presId="urn:microsoft.com/office/officeart/2008/layout/LinedList"/>
    <dgm:cxn modelId="{3E2BF30A-7AEA-40A1-BDE7-41198B372CC2}" type="presParOf" srcId="{602B6263-EFB7-454D-ADF3-B64B7E661CC0}" destId="{2DDF1C4A-E101-4437-A884-9EA86F9A0127}" srcOrd="8" destOrd="0" presId="urn:microsoft.com/office/officeart/2008/layout/LinedList"/>
    <dgm:cxn modelId="{9F550AC2-B084-4268-ABEC-F23A1CB293D3}" type="presParOf" srcId="{602B6263-EFB7-454D-ADF3-B64B7E661CC0}" destId="{F09187F6-616C-410D-A403-0C21307BA8C2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4B41AB-0430-4A31-9797-F54FA70C649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H"/>
        </a:p>
      </dgm:t>
    </dgm:pt>
    <dgm:pt modelId="{5A4AA116-908F-4175-BC99-A0F0E4EBB539}">
      <dgm:prSet phldrT="[Texte]"/>
      <dgm:spPr/>
      <dgm:t>
        <a:bodyPr/>
        <a:lstStyle/>
        <a:p>
          <a:r>
            <a:rPr lang="fr-CH" dirty="0"/>
            <a:t>ML Kit </a:t>
          </a:r>
          <a:r>
            <a:rPr lang="fr-CH" dirty="0" err="1"/>
            <a:t>Barcode</a:t>
          </a:r>
          <a:r>
            <a:rPr lang="fr-CH" dirty="0"/>
            <a:t> Scanning (Google)</a:t>
          </a:r>
        </a:p>
      </dgm:t>
    </dgm:pt>
    <dgm:pt modelId="{61E298F6-3A21-45B6-B0A4-AFC69F44868E}" type="parTrans" cxnId="{68B270FB-7968-4778-90D8-D51FFEE1111A}">
      <dgm:prSet/>
      <dgm:spPr/>
      <dgm:t>
        <a:bodyPr/>
        <a:lstStyle/>
        <a:p>
          <a:endParaRPr lang="fr-CH"/>
        </a:p>
      </dgm:t>
    </dgm:pt>
    <dgm:pt modelId="{6F7B5E92-A8AF-4AEF-8773-AA567589DC03}" type="sibTrans" cxnId="{68B270FB-7968-4778-90D8-D51FFEE1111A}">
      <dgm:prSet/>
      <dgm:spPr/>
      <dgm:t>
        <a:bodyPr/>
        <a:lstStyle/>
        <a:p>
          <a:endParaRPr lang="fr-CH"/>
        </a:p>
      </dgm:t>
    </dgm:pt>
    <dgm:pt modelId="{1771AD4C-3E12-494B-9696-7243F945E97B}">
      <dgm:prSet phldrT="[Texte]"/>
      <dgm:spPr/>
      <dgm:t>
        <a:bodyPr/>
        <a:lstStyle/>
        <a:p>
          <a:r>
            <a:rPr lang="fr-CH" dirty="0"/>
            <a:t>+ facile à intégrer, rapide, prise en charge large</a:t>
          </a:r>
        </a:p>
      </dgm:t>
    </dgm:pt>
    <dgm:pt modelId="{2812ED95-B2AF-451D-999F-8634BB360D38}" type="parTrans" cxnId="{D708C14C-0DD8-44F5-A636-23CC487F92E4}">
      <dgm:prSet/>
      <dgm:spPr/>
      <dgm:t>
        <a:bodyPr/>
        <a:lstStyle/>
        <a:p>
          <a:endParaRPr lang="fr-CH"/>
        </a:p>
      </dgm:t>
    </dgm:pt>
    <dgm:pt modelId="{B7AB93C1-F958-44E5-8208-B20469224676}" type="sibTrans" cxnId="{D708C14C-0DD8-44F5-A636-23CC487F92E4}">
      <dgm:prSet/>
      <dgm:spPr/>
      <dgm:t>
        <a:bodyPr/>
        <a:lstStyle/>
        <a:p>
          <a:endParaRPr lang="fr-CH"/>
        </a:p>
      </dgm:t>
    </dgm:pt>
    <dgm:pt modelId="{572CF16B-0696-4538-A6BD-1433A754EDB7}">
      <dgm:prSet phldrT="[Texte]"/>
      <dgm:spPr/>
      <dgm:t>
        <a:bodyPr/>
        <a:lstStyle/>
        <a:p>
          <a:r>
            <a:rPr lang="fr-CH" dirty="0"/>
            <a:t>- Nécessite Google Play Services</a:t>
          </a:r>
        </a:p>
      </dgm:t>
    </dgm:pt>
    <dgm:pt modelId="{7C46C311-3A6C-475D-8809-BB2E31437FD1}" type="parTrans" cxnId="{9B5BD76F-BB0A-474B-AF33-75BC744B9DB2}">
      <dgm:prSet/>
      <dgm:spPr/>
      <dgm:t>
        <a:bodyPr/>
        <a:lstStyle/>
        <a:p>
          <a:endParaRPr lang="fr-CH"/>
        </a:p>
      </dgm:t>
    </dgm:pt>
    <dgm:pt modelId="{ECCF7F84-0D50-43DF-B5E1-89CCE44A0FB5}" type="sibTrans" cxnId="{9B5BD76F-BB0A-474B-AF33-75BC744B9DB2}">
      <dgm:prSet/>
      <dgm:spPr/>
      <dgm:t>
        <a:bodyPr/>
        <a:lstStyle/>
        <a:p>
          <a:endParaRPr lang="fr-CH"/>
        </a:p>
      </dgm:t>
    </dgm:pt>
    <dgm:pt modelId="{E944E3F4-8500-44F4-AA59-DBF218B76266}">
      <dgm:prSet phldrT="[Texte]"/>
      <dgm:spPr/>
      <dgm:t>
        <a:bodyPr/>
        <a:lstStyle/>
        <a:p>
          <a:r>
            <a:rPr lang="fr-CH" dirty="0" err="1"/>
            <a:t>Zxing</a:t>
          </a:r>
          <a:r>
            <a:rPr lang="fr-CH" dirty="0"/>
            <a:t> (open source)</a:t>
          </a:r>
        </a:p>
      </dgm:t>
    </dgm:pt>
    <dgm:pt modelId="{0BAEE530-1071-480E-946D-07A73D54A1C0}" type="parTrans" cxnId="{D892F1D7-2D02-4798-A6F9-422B0E75177B}">
      <dgm:prSet/>
      <dgm:spPr/>
      <dgm:t>
        <a:bodyPr/>
        <a:lstStyle/>
        <a:p>
          <a:endParaRPr lang="fr-CH"/>
        </a:p>
      </dgm:t>
    </dgm:pt>
    <dgm:pt modelId="{54EA7F49-54D0-4E6F-A3FE-14AA04F4C1F2}" type="sibTrans" cxnId="{D892F1D7-2D02-4798-A6F9-422B0E75177B}">
      <dgm:prSet/>
      <dgm:spPr/>
      <dgm:t>
        <a:bodyPr/>
        <a:lstStyle/>
        <a:p>
          <a:endParaRPr lang="fr-CH"/>
        </a:p>
      </dgm:t>
    </dgm:pt>
    <dgm:pt modelId="{472A8136-7DE8-4E9E-BD23-09C3C70694FD}">
      <dgm:prSet phldrT="[Texte]"/>
      <dgm:spPr/>
      <dgm:t>
        <a:bodyPr/>
        <a:lstStyle/>
        <a:p>
          <a:r>
            <a:rPr lang="fr-CH" dirty="0"/>
            <a:t>+ Fonctionne hors ligne</a:t>
          </a:r>
        </a:p>
      </dgm:t>
    </dgm:pt>
    <dgm:pt modelId="{39CDD2AC-43EE-417A-9A47-75D315D63A77}" type="parTrans" cxnId="{E26512DB-0D6F-4763-B44F-E40868086530}">
      <dgm:prSet/>
      <dgm:spPr/>
      <dgm:t>
        <a:bodyPr/>
        <a:lstStyle/>
        <a:p>
          <a:endParaRPr lang="fr-CH"/>
        </a:p>
      </dgm:t>
    </dgm:pt>
    <dgm:pt modelId="{34DEE187-E604-40D1-A369-0444BB103F1C}" type="sibTrans" cxnId="{E26512DB-0D6F-4763-B44F-E40868086530}">
      <dgm:prSet/>
      <dgm:spPr/>
      <dgm:t>
        <a:bodyPr/>
        <a:lstStyle/>
        <a:p>
          <a:endParaRPr lang="fr-CH"/>
        </a:p>
      </dgm:t>
    </dgm:pt>
    <dgm:pt modelId="{8ACF3D78-EF58-425D-AA45-3CE87CAF51AA}">
      <dgm:prSet phldrT="[Texte]"/>
      <dgm:spPr/>
      <dgm:t>
        <a:bodyPr/>
        <a:lstStyle/>
        <a:p>
          <a:r>
            <a:rPr lang="fr-CH" dirty="0"/>
            <a:t>- Moins optimisé, plus lent</a:t>
          </a:r>
        </a:p>
      </dgm:t>
    </dgm:pt>
    <dgm:pt modelId="{5C558317-8F47-4DC0-B0EF-1D8F215A0403}" type="parTrans" cxnId="{DB6A0248-23D1-4F46-A101-90AEFCE77ACA}">
      <dgm:prSet/>
      <dgm:spPr/>
      <dgm:t>
        <a:bodyPr/>
        <a:lstStyle/>
        <a:p>
          <a:endParaRPr lang="fr-CH"/>
        </a:p>
      </dgm:t>
    </dgm:pt>
    <dgm:pt modelId="{4DAD9EA9-FB93-4E16-B683-FAF7F39C69AE}" type="sibTrans" cxnId="{DB6A0248-23D1-4F46-A101-90AEFCE77ACA}">
      <dgm:prSet/>
      <dgm:spPr/>
      <dgm:t>
        <a:bodyPr/>
        <a:lstStyle/>
        <a:p>
          <a:endParaRPr lang="fr-CH"/>
        </a:p>
      </dgm:t>
    </dgm:pt>
    <dgm:pt modelId="{D45C1CC1-5332-49B8-97CF-86C7AA7CA897}" type="pres">
      <dgm:prSet presAssocID="{3F4B41AB-0430-4A31-9797-F54FA70C649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D7B78D-DE3F-4095-939F-A398262DCF82}" type="pres">
      <dgm:prSet presAssocID="{5A4AA116-908F-4175-BC99-A0F0E4EBB539}" presName="root" presStyleCnt="0"/>
      <dgm:spPr/>
    </dgm:pt>
    <dgm:pt modelId="{3E24FD59-605C-4FA6-B921-052D2018F009}" type="pres">
      <dgm:prSet presAssocID="{5A4AA116-908F-4175-BC99-A0F0E4EBB539}" presName="rootComposite" presStyleCnt="0"/>
      <dgm:spPr/>
    </dgm:pt>
    <dgm:pt modelId="{5BACC72C-AEDD-41BB-95B9-CC1C9A4CA926}" type="pres">
      <dgm:prSet presAssocID="{5A4AA116-908F-4175-BC99-A0F0E4EBB539}" presName="rootText" presStyleLbl="node1" presStyleIdx="0" presStyleCnt="2"/>
      <dgm:spPr/>
    </dgm:pt>
    <dgm:pt modelId="{EDE71C54-166F-480D-849D-0DB6E31444D8}" type="pres">
      <dgm:prSet presAssocID="{5A4AA116-908F-4175-BC99-A0F0E4EBB539}" presName="rootConnector" presStyleLbl="node1" presStyleIdx="0" presStyleCnt="2"/>
      <dgm:spPr/>
    </dgm:pt>
    <dgm:pt modelId="{E2C42EB2-B182-4881-B60D-8426889A770B}" type="pres">
      <dgm:prSet presAssocID="{5A4AA116-908F-4175-BC99-A0F0E4EBB539}" presName="childShape" presStyleCnt="0"/>
      <dgm:spPr/>
    </dgm:pt>
    <dgm:pt modelId="{AECFA1D4-64FD-4EF6-B75B-0F6E51D4C021}" type="pres">
      <dgm:prSet presAssocID="{2812ED95-B2AF-451D-999F-8634BB360D38}" presName="Name13" presStyleLbl="parChTrans1D2" presStyleIdx="0" presStyleCnt="4"/>
      <dgm:spPr/>
    </dgm:pt>
    <dgm:pt modelId="{78A6BDC9-AEB5-4364-80C3-02482F47FD41}" type="pres">
      <dgm:prSet presAssocID="{1771AD4C-3E12-494B-9696-7243F945E97B}" presName="childText" presStyleLbl="bgAcc1" presStyleIdx="0" presStyleCnt="4">
        <dgm:presLayoutVars>
          <dgm:bulletEnabled val="1"/>
        </dgm:presLayoutVars>
      </dgm:prSet>
      <dgm:spPr/>
    </dgm:pt>
    <dgm:pt modelId="{D38DFDEC-EBE6-4B94-B5B7-3046E045683C}" type="pres">
      <dgm:prSet presAssocID="{7C46C311-3A6C-475D-8809-BB2E31437FD1}" presName="Name13" presStyleLbl="parChTrans1D2" presStyleIdx="1" presStyleCnt="4"/>
      <dgm:spPr/>
    </dgm:pt>
    <dgm:pt modelId="{39FB2DED-BC25-4880-A6D5-9AC76DC4AA45}" type="pres">
      <dgm:prSet presAssocID="{572CF16B-0696-4538-A6BD-1433A754EDB7}" presName="childText" presStyleLbl="bgAcc1" presStyleIdx="1" presStyleCnt="4">
        <dgm:presLayoutVars>
          <dgm:bulletEnabled val="1"/>
        </dgm:presLayoutVars>
      </dgm:prSet>
      <dgm:spPr/>
    </dgm:pt>
    <dgm:pt modelId="{A66835CA-F96A-4C68-8C44-038BF7053733}" type="pres">
      <dgm:prSet presAssocID="{E944E3F4-8500-44F4-AA59-DBF218B76266}" presName="root" presStyleCnt="0"/>
      <dgm:spPr/>
    </dgm:pt>
    <dgm:pt modelId="{51D1EDDB-FD80-4D41-AEA3-4D69A127A5B6}" type="pres">
      <dgm:prSet presAssocID="{E944E3F4-8500-44F4-AA59-DBF218B76266}" presName="rootComposite" presStyleCnt="0"/>
      <dgm:spPr/>
    </dgm:pt>
    <dgm:pt modelId="{63719271-7C7E-4192-9F97-A4BE12CD06A9}" type="pres">
      <dgm:prSet presAssocID="{E944E3F4-8500-44F4-AA59-DBF218B76266}" presName="rootText" presStyleLbl="node1" presStyleIdx="1" presStyleCnt="2"/>
      <dgm:spPr/>
    </dgm:pt>
    <dgm:pt modelId="{F4B5E6EE-E5E5-4075-AB82-FC1715DBC271}" type="pres">
      <dgm:prSet presAssocID="{E944E3F4-8500-44F4-AA59-DBF218B76266}" presName="rootConnector" presStyleLbl="node1" presStyleIdx="1" presStyleCnt="2"/>
      <dgm:spPr/>
    </dgm:pt>
    <dgm:pt modelId="{2662E0DC-6AC8-47E6-901C-74EFEDE7B66E}" type="pres">
      <dgm:prSet presAssocID="{E944E3F4-8500-44F4-AA59-DBF218B76266}" presName="childShape" presStyleCnt="0"/>
      <dgm:spPr/>
    </dgm:pt>
    <dgm:pt modelId="{AB2B2367-3E2E-4AE1-B49D-A85871B05E3C}" type="pres">
      <dgm:prSet presAssocID="{39CDD2AC-43EE-417A-9A47-75D315D63A77}" presName="Name13" presStyleLbl="parChTrans1D2" presStyleIdx="2" presStyleCnt="4"/>
      <dgm:spPr/>
    </dgm:pt>
    <dgm:pt modelId="{02AA12F3-922E-4D37-BB7F-01E0D7E1F7A3}" type="pres">
      <dgm:prSet presAssocID="{472A8136-7DE8-4E9E-BD23-09C3C70694FD}" presName="childText" presStyleLbl="bgAcc1" presStyleIdx="2" presStyleCnt="4">
        <dgm:presLayoutVars>
          <dgm:bulletEnabled val="1"/>
        </dgm:presLayoutVars>
      </dgm:prSet>
      <dgm:spPr/>
    </dgm:pt>
    <dgm:pt modelId="{70100A36-34C2-43B0-8CF0-C15BD1D0A288}" type="pres">
      <dgm:prSet presAssocID="{5C558317-8F47-4DC0-B0EF-1D8F215A0403}" presName="Name13" presStyleLbl="parChTrans1D2" presStyleIdx="3" presStyleCnt="4"/>
      <dgm:spPr/>
    </dgm:pt>
    <dgm:pt modelId="{3F6EE03E-9C23-490F-9763-E330E4A71FED}" type="pres">
      <dgm:prSet presAssocID="{8ACF3D78-EF58-425D-AA45-3CE87CAF51A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4884E907-C77C-4596-8B7A-6A4D65689CE2}" type="presOf" srcId="{7C46C311-3A6C-475D-8809-BB2E31437FD1}" destId="{D38DFDEC-EBE6-4B94-B5B7-3046E045683C}" srcOrd="0" destOrd="0" presId="urn:microsoft.com/office/officeart/2005/8/layout/hierarchy3"/>
    <dgm:cxn modelId="{AB2AD414-6821-4069-A3B4-48BF31587A4F}" type="presOf" srcId="{39CDD2AC-43EE-417A-9A47-75D315D63A77}" destId="{AB2B2367-3E2E-4AE1-B49D-A85871B05E3C}" srcOrd="0" destOrd="0" presId="urn:microsoft.com/office/officeart/2005/8/layout/hierarchy3"/>
    <dgm:cxn modelId="{9BC14963-070A-4995-9C39-202368486464}" type="presOf" srcId="{8ACF3D78-EF58-425D-AA45-3CE87CAF51AA}" destId="{3F6EE03E-9C23-490F-9763-E330E4A71FED}" srcOrd="0" destOrd="0" presId="urn:microsoft.com/office/officeart/2005/8/layout/hierarchy3"/>
    <dgm:cxn modelId="{DB6A0248-23D1-4F46-A101-90AEFCE77ACA}" srcId="{E944E3F4-8500-44F4-AA59-DBF218B76266}" destId="{8ACF3D78-EF58-425D-AA45-3CE87CAF51AA}" srcOrd="1" destOrd="0" parTransId="{5C558317-8F47-4DC0-B0EF-1D8F215A0403}" sibTransId="{4DAD9EA9-FB93-4E16-B683-FAF7F39C69AE}"/>
    <dgm:cxn modelId="{D708C14C-0DD8-44F5-A636-23CC487F92E4}" srcId="{5A4AA116-908F-4175-BC99-A0F0E4EBB539}" destId="{1771AD4C-3E12-494B-9696-7243F945E97B}" srcOrd="0" destOrd="0" parTransId="{2812ED95-B2AF-451D-999F-8634BB360D38}" sibTransId="{B7AB93C1-F958-44E5-8208-B20469224676}"/>
    <dgm:cxn modelId="{C4E9BD4D-1F19-4567-B779-2BA1E77A3453}" type="presOf" srcId="{E944E3F4-8500-44F4-AA59-DBF218B76266}" destId="{63719271-7C7E-4192-9F97-A4BE12CD06A9}" srcOrd="0" destOrd="0" presId="urn:microsoft.com/office/officeart/2005/8/layout/hierarchy3"/>
    <dgm:cxn modelId="{9B5BD76F-BB0A-474B-AF33-75BC744B9DB2}" srcId="{5A4AA116-908F-4175-BC99-A0F0E4EBB539}" destId="{572CF16B-0696-4538-A6BD-1433A754EDB7}" srcOrd="1" destOrd="0" parTransId="{7C46C311-3A6C-475D-8809-BB2E31437FD1}" sibTransId="{ECCF7F84-0D50-43DF-B5E1-89CCE44A0FB5}"/>
    <dgm:cxn modelId="{B779657B-9552-47C7-A357-80C5F24201AD}" type="presOf" srcId="{572CF16B-0696-4538-A6BD-1433A754EDB7}" destId="{39FB2DED-BC25-4880-A6D5-9AC76DC4AA45}" srcOrd="0" destOrd="0" presId="urn:microsoft.com/office/officeart/2005/8/layout/hierarchy3"/>
    <dgm:cxn modelId="{A1B2D07E-2C6A-40E0-B5C9-C59CD708DECE}" type="presOf" srcId="{5A4AA116-908F-4175-BC99-A0F0E4EBB539}" destId="{5BACC72C-AEDD-41BB-95B9-CC1C9A4CA926}" srcOrd="0" destOrd="0" presId="urn:microsoft.com/office/officeart/2005/8/layout/hierarchy3"/>
    <dgm:cxn modelId="{6F1CB185-EEB7-4357-A7E2-082FEC49064B}" type="presOf" srcId="{3F4B41AB-0430-4A31-9797-F54FA70C6490}" destId="{D45C1CC1-5332-49B8-97CF-86C7AA7CA897}" srcOrd="0" destOrd="0" presId="urn:microsoft.com/office/officeart/2005/8/layout/hierarchy3"/>
    <dgm:cxn modelId="{139AF8C4-4DDE-44C2-9A19-D0BF43390614}" type="presOf" srcId="{1771AD4C-3E12-494B-9696-7243F945E97B}" destId="{78A6BDC9-AEB5-4364-80C3-02482F47FD41}" srcOrd="0" destOrd="0" presId="urn:microsoft.com/office/officeart/2005/8/layout/hierarchy3"/>
    <dgm:cxn modelId="{8203F7CF-D858-47E4-9A39-A2BFE966A0AC}" type="presOf" srcId="{2812ED95-B2AF-451D-999F-8634BB360D38}" destId="{AECFA1D4-64FD-4EF6-B75B-0F6E51D4C021}" srcOrd="0" destOrd="0" presId="urn:microsoft.com/office/officeart/2005/8/layout/hierarchy3"/>
    <dgm:cxn modelId="{D892F1D7-2D02-4798-A6F9-422B0E75177B}" srcId="{3F4B41AB-0430-4A31-9797-F54FA70C6490}" destId="{E944E3F4-8500-44F4-AA59-DBF218B76266}" srcOrd="1" destOrd="0" parTransId="{0BAEE530-1071-480E-946D-07A73D54A1C0}" sibTransId="{54EA7F49-54D0-4E6F-A3FE-14AA04F4C1F2}"/>
    <dgm:cxn modelId="{E26512DB-0D6F-4763-B44F-E40868086530}" srcId="{E944E3F4-8500-44F4-AA59-DBF218B76266}" destId="{472A8136-7DE8-4E9E-BD23-09C3C70694FD}" srcOrd="0" destOrd="0" parTransId="{39CDD2AC-43EE-417A-9A47-75D315D63A77}" sibTransId="{34DEE187-E604-40D1-A369-0444BB103F1C}"/>
    <dgm:cxn modelId="{4F7EADDF-270C-4A21-B846-A030D764136C}" type="presOf" srcId="{5A4AA116-908F-4175-BC99-A0F0E4EBB539}" destId="{EDE71C54-166F-480D-849D-0DB6E31444D8}" srcOrd="1" destOrd="0" presId="urn:microsoft.com/office/officeart/2005/8/layout/hierarchy3"/>
    <dgm:cxn modelId="{A5405FE1-9A97-42C9-B323-EDA8D9350D27}" type="presOf" srcId="{5C558317-8F47-4DC0-B0EF-1D8F215A0403}" destId="{70100A36-34C2-43B0-8CF0-C15BD1D0A288}" srcOrd="0" destOrd="0" presId="urn:microsoft.com/office/officeart/2005/8/layout/hierarchy3"/>
    <dgm:cxn modelId="{C96FA3F9-1CFC-463C-AD28-29BF5BD348F6}" type="presOf" srcId="{472A8136-7DE8-4E9E-BD23-09C3C70694FD}" destId="{02AA12F3-922E-4D37-BB7F-01E0D7E1F7A3}" srcOrd="0" destOrd="0" presId="urn:microsoft.com/office/officeart/2005/8/layout/hierarchy3"/>
    <dgm:cxn modelId="{68B270FB-7968-4778-90D8-D51FFEE1111A}" srcId="{3F4B41AB-0430-4A31-9797-F54FA70C6490}" destId="{5A4AA116-908F-4175-BC99-A0F0E4EBB539}" srcOrd="0" destOrd="0" parTransId="{61E298F6-3A21-45B6-B0A4-AFC69F44868E}" sibTransId="{6F7B5E92-A8AF-4AEF-8773-AA567589DC03}"/>
    <dgm:cxn modelId="{DF05D0FC-51C6-4F72-937A-3DFA497DC3D6}" type="presOf" srcId="{E944E3F4-8500-44F4-AA59-DBF218B76266}" destId="{F4B5E6EE-E5E5-4075-AB82-FC1715DBC271}" srcOrd="1" destOrd="0" presId="urn:microsoft.com/office/officeart/2005/8/layout/hierarchy3"/>
    <dgm:cxn modelId="{384BA3E3-C89C-484F-8BD4-D4B6093156F1}" type="presParOf" srcId="{D45C1CC1-5332-49B8-97CF-86C7AA7CA897}" destId="{82D7B78D-DE3F-4095-939F-A398262DCF82}" srcOrd="0" destOrd="0" presId="urn:microsoft.com/office/officeart/2005/8/layout/hierarchy3"/>
    <dgm:cxn modelId="{7D816A39-5902-4B5C-867F-8F32C80DCC04}" type="presParOf" srcId="{82D7B78D-DE3F-4095-939F-A398262DCF82}" destId="{3E24FD59-605C-4FA6-B921-052D2018F009}" srcOrd="0" destOrd="0" presId="urn:microsoft.com/office/officeart/2005/8/layout/hierarchy3"/>
    <dgm:cxn modelId="{284FA977-D152-467B-8F15-F144E9AEF54C}" type="presParOf" srcId="{3E24FD59-605C-4FA6-B921-052D2018F009}" destId="{5BACC72C-AEDD-41BB-95B9-CC1C9A4CA926}" srcOrd="0" destOrd="0" presId="urn:microsoft.com/office/officeart/2005/8/layout/hierarchy3"/>
    <dgm:cxn modelId="{BED98A7E-A5DD-4B1F-9F2B-DB0F474E0E81}" type="presParOf" srcId="{3E24FD59-605C-4FA6-B921-052D2018F009}" destId="{EDE71C54-166F-480D-849D-0DB6E31444D8}" srcOrd="1" destOrd="0" presId="urn:microsoft.com/office/officeart/2005/8/layout/hierarchy3"/>
    <dgm:cxn modelId="{D98A933C-D9C3-4FAE-9F37-39FE2D1E8CE9}" type="presParOf" srcId="{82D7B78D-DE3F-4095-939F-A398262DCF82}" destId="{E2C42EB2-B182-4881-B60D-8426889A770B}" srcOrd="1" destOrd="0" presId="urn:microsoft.com/office/officeart/2005/8/layout/hierarchy3"/>
    <dgm:cxn modelId="{2CC66A51-FCE1-4D9A-994C-F3F3E38260EB}" type="presParOf" srcId="{E2C42EB2-B182-4881-B60D-8426889A770B}" destId="{AECFA1D4-64FD-4EF6-B75B-0F6E51D4C021}" srcOrd="0" destOrd="0" presId="urn:microsoft.com/office/officeart/2005/8/layout/hierarchy3"/>
    <dgm:cxn modelId="{03EFEB3C-76A5-4BF2-9958-8801B464FCE2}" type="presParOf" srcId="{E2C42EB2-B182-4881-B60D-8426889A770B}" destId="{78A6BDC9-AEB5-4364-80C3-02482F47FD41}" srcOrd="1" destOrd="0" presId="urn:microsoft.com/office/officeart/2005/8/layout/hierarchy3"/>
    <dgm:cxn modelId="{3CFC5E1C-A0EE-47FA-9C7F-D08136F8F748}" type="presParOf" srcId="{E2C42EB2-B182-4881-B60D-8426889A770B}" destId="{D38DFDEC-EBE6-4B94-B5B7-3046E045683C}" srcOrd="2" destOrd="0" presId="urn:microsoft.com/office/officeart/2005/8/layout/hierarchy3"/>
    <dgm:cxn modelId="{D6BC8F98-B3DC-4649-BDF1-6697198A5906}" type="presParOf" srcId="{E2C42EB2-B182-4881-B60D-8426889A770B}" destId="{39FB2DED-BC25-4880-A6D5-9AC76DC4AA45}" srcOrd="3" destOrd="0" presId="urn:microsoft.com/office/officeart/2005/8/layout/hierarchy3"/>
    <dgm:cxn modelId="{2673D8EC-8DB6-47E9-93A2-79724FADB448}" type="presParOf" srcId="{D45C1CC1-5332-49B8-97CF-86C7AA7CA897}" destId="{A66835CA-F96A-4C68-8C44-038BF7053733}" srcOrd="1" destOrd="0" presId="urn:microsoft.com/office/officeart/2005/8/layout/hierarchy3"/>
    <dgm:cxn modelId="{3D91C470-E053-4952-B98C-89F20708365D}" type="presParOf" srcId="{A66835CA-F96A-4C68-8C44-038BF7053733}" destId="{51D1EDDB-FD80-4D41-AEA3-4D69A127A5B6}" srcOrd="0" destOrd="0" presId="urn:microsoft.com/office/officeart/2005/8/layout/hierarchy3"/>
    <dgm:cxn modelId="{19105DB9-5480-47C1-9257-460B51B715B3}" type="presParOf" srcId="{51D1EDDB-FD80-4D41-AEA3-4D69A127A5B6}" destId="{63719271-7C7E-4192-9F97-A4BE12CD06A9}" srcOrd="0" destOrd="0" presId="urn:microsoft.com/office/officeart/2005/8/layout/hierarchy3"/>
    <dgm:cxn modelId="{AABA16C7-B635-4606-A5AC-A92BB28E37EC}" type="presParOf" srcId="{51D1EDDB-FD80-4D41-AEA3-4D69A127A5B6}" destId="{F4B5E6EE-E5E5-4075-AB82-FC1715DBC271}" srcOrd="1" destOrd="0" presId="urn:microsoft.com/office/officeart/2005/8/layout/hierarchy3"/>
    <dgm:cxn modelId="{77A293BA-56F8-4728-8EB9-F9C4D1C7B4FB}" type="presParOf" srcId="{A66835CA-F96A-4C68-8C44-038BF7053733}" destId="{2662E0DC-6AC8-47E6-901C-74EFEDE7B66E}" srcOrd="1" destOrd="0" presId="urn:microsoft.com/office/officeart/2005/8/layout/hierarchy3"/>
    <dgm:cxn modelId="{50F4129C-7C17-44B7-B4DF-D79BE8356CA7}" type="presParOf" srcId="{2662E0DC-6AC8-47E6-901C-74EFEDE7B66E}" destId="{AB2B2367-3E2E-4AE1-B49D-A85871B05E3C}" srcOrd="0" destOrd="0" presId="urn:microsoft.com/office/officeart/2005/8/layout/hierarchy3"/>
    <dgm:cxn modelId="{833AD601-50A3-4402-BF9F-279CE0EEC815}" type="presParOf" srcId="{2662E0DC-6AC8-47E6-901C-74EFEDE7B66E}" destId="{02AA12F3-922E-4D37-BB7F-01E0D7E1F7A3}" srcOrd="1" destOrd="0" presId="urn:microsoft.com/office/officeart/2005/8/layout/hierarchy3"/>
    <dgm:cxn modelId="{2FB32B18-7B72-4018-A70E-217C71066E94}" type="presParOf" srcId="{2662E0DC-6AC8-47E6-901C-74EFEDE7B66E}" destId="{70100A36-34C2-43B0-8CF0-C15BD1D0A288}" srcOrd="2" destOrd="0" presId="urn:microsoft.com/office/officeart/2005/8/layout/hierarchy3"/>
    <dgm:cxn modelId="{58C97027-28B8-4243-9488-4CE16E6A81AE}" type="presParOf" srcId="{2662E0DC-6AC8-47E6-901C-74EFEDE7B66E}" destId="{3F6EE03E-9C23-490F-9763-E330E4A71FE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A6751-80F5-420F-B0E2-4F6F87C3D167}">
      <dsp:nvSpPr>
        <dsp:cNvPr id="0" name=""/>
        <dsp:cNvSpPr/>
      </dsp:nvSpPr>
      <dsp:spPr>
        <a:xfrm>
          <a:off x="0" y="1931"/>
          <a:ext cx="7578350" cy="9791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279FB-5B83-4F8B-BE22-7E0CB069426A}">
      <dsp:nvSpPr>
        <dsp:cNvPr id="0" name=""/>
        <dsp:cNvSpPr/>
      </dsp:nvSpPr>
      <dsp:spPr>
        <a:xfrm>
          <a:off x="296191" y="222239"/>
          <a:ext cx="538530" cy="5385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17B84-CC7F-4EF8-AB50-2DC0054D1BFE}">
      <dsp:nvSpPr>
        <dsp:cNvPr id="0" name=""/>
        <dsp:cNvSpPr/>
      </dsp:nvSpPr>
      <dsp:spPr>
        <a:xfrm>
          <a:off x="1130913" y="1931"/>
          <a:ext cx="6447436" cy="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26" tIns="103626" rIns="103626" bIns="1036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/>
            <a:t>Comprendre la lecture d’un code barre</a:t>
          </a:r>
          <a:endParaRPr lang="en-US" sz="2200" kern="1200"/>
        </a:p>
      </dsp:txBody>
      <dsp:txXfrm>
        <a:off x="1130913" y="1931"/>
        <a:ext cx="6447436" cy="979146"/>
      </dsp:txXfrm>
    </dsp:sp>
    <dsp:sp modelId="{842A5717-3CAD-4485-BB8D-1CFAE4FF1AC0}">
      <dsp:nvSpPr>
        <dsp:cNvPr id="0" name=""/>
        <dsp:cNvSpPr/>
      </dsp:nvSpPr>
      <dsp:spPr>
        <a:xfrm>
          <a:off x="0" y="1225864"/>
          <a:ext cx="7578350" cy="9791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895A8-A455-427B-A652-D22617B10410}">
      <dsp:nvSpPr>
        <dsp:cNvPr id="0" name=""/>
        <dsp:cNvSpPr/>
      </dsp:nvSpPr>
      <dsp:spPr>
        <a:xfrm>
          <a:off x="296191" y="1446172"/>
          <a:ext cx="538530" cy="5385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2EF48-F500-4E0C-984C-C7842FB09385}">
      <dsp:nvSpPr>
        <dsp:cNvPr id="0" name=""/>
        <dsp:cNvSpPr/>
      </dsp:nvSpPr>
      <dsp:spPr>
        <a:xfrm>
          <a:off x="1130913" y="1225864"/>
          <a:ext cx="6447436" cy="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26" tIns="103626" rIns="103626" bIns="1036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/>
            <a:t>Explorer les outils et bibliothèques</a:t>
          </a:r>
          <a:endParaRPr lang="en-US" sz="2200" kern="1200"/>
        </a:p>
      </dsp:txBody>
      <dsp:txXfrm>
        <a:off x="1130913" y="1225864"/>
        <a:ext cx="6447436" cy="979146"/>
      </dsp:txXfrm>
    </dsp:sp>
    <dsp:sp modelId="{E1F05908-A643-44A6-965C-A80EC459341B}">
      <dsp:nvSpPr>
        <dsp:cNvPr id="0" name=""/>
        <dsp:cNvSpPr/>
      </dsp:nvSpPr>
      <dsp:spPr>
        <a:xfrm>
          <a:off x="0" y="2449797"/>
          <a:ext cx="7578350" cy="9791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96C0E-8C7B-4125-9106-8185424E0384}">
      <dsp:nvSpPr>
        <dsp:cNvPr id="0" name=""/>
        <dsp:cNvSpPr/>
      </dsp:nvSpPr>
      <dsp:spPr>
        <a:xfrm>
          <a:off x="296191" y="2670105"/>
          <a:ext cx="538530" cy="5385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2DBC0-E0EE-40F6-922F-634AFC56846A}">
      <dsp:nvSpPr>
        <dsp:cNvPr id="0" name=""/>
        <dsp:cNvSpPr/>
      </dsp:nvSpPr>
      <dsp:spPr>
        <a:xfrm>
          <a:off x="1130913" y="2449797"/>
          <a:ext cx="6447436" cy="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26" tIns="103626" rIns="103626" bIns="1036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/>
            <a:t>Présenter une approche d’implémentation</a:t>
          </a:r>
          <a:endParaRPr lang="en-US" sz="2200" kern="1200"/>
        </a:p>
      </dsp:txBody>
      <dsp:txXfrm>
        <a:off x="1130913" y="2449797"/>
        <a:ext cx="6447436" cy="979146"/>
      </dsp:txXfrm>
    </dsp:sp>
    <dsp:sp modelId="{B779F5ED-E331-4B2A-90D5-F9B08C78E1C0}">
      <dsp:nvSpPr>
        <dsp:cNvPr id="0" name=""/>
        <dsp:cNvSpPr/>
      </dsp:nvSpPr>
      <dsp:spPr>
        <a:xfrm>
          <a:off x="0" y="3673729"/>
          <a:ext cx="7578350" cy="9791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68A09-A002-4F1F-AC26-6AAB4B651273}">
      <dsp:nvSpPr>
        <dsp:cNvPr id="0" name=""/>
        <dsp:cNvSpPr/>
      </dsp:nvSpPr>
      <dsp:spPr>
        <a:xfrm>
          <a:off x="296191" y="3894037"/>
          <a:ext cx="538530" cy="5385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F7494-0923-4686-849E-FEA277430DC3}">
      <dsp:nvSpPr>
        <dsp:cNvPr id="0" name=""/>
        <dsp:cNvSpPr/>
      </dsp:nvSpPr>
      <dsp:spPr>
        <a:xfrm>
          <a:off x="1130913" y="3673729"/>
          <a:ext cx="6447436" cy="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26" tIns="103626" rIns="103626" bIns="1036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/>
            <a:t>Analyser les limites et les alternatives</a:t>
          </a:r>
          <a:endParaRPr lang="en-US" sz="2200" kern="1200"/>
        </a:p>
      </dsp:txBody>
      <dsp:txXfrm>
        <a:off x="1130913" y="3673729"/>
        <a:ext cx="6447436" cy="979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B7311-1761-43F3-AD5B-46A033E1D18B}">
      <dsp:nvSpPr>
        <dsp:cNvPr id="0" name=""/>
        <dsp:cNvSpPr/>
      </dsp:nvSpPr>
      <dsp:spPr>
        <a:xfrm>
          <a:off x="0" y="0"/>
          <a:ext cx="7063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836B4-9A2A-4F11-8857-595C56B0AAE2}">
      <dsp:nvSpPr>
        <dsp:cNvPr id="0" name=""/>
        <dsp:cNvSpPr/>
      </dsp:nvSpPr>
      <dsp:spPr>
        <a:xfrm>
          <a:off x="0" y="0"/>
          <a:ext cx="1412641" cy="390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6500" kern="1200" dirty="0"/>
        </a:p>
      </dsp:txBody>
      <dsp:txXfrm>
        <a:off x="0" y="0"/>
        <a:ext cx="1412641" cy="3906475"/>
      </dsp:txXfrm>
    </dsp:sp>
    <dsp:sp modelId="{357FD905-3F5A-4AFE-947C-CF746431110F}">
      <dsp:nvSpPr>
        <dsp:cNvPr id="0" name=""/>
        <dsp:cNvSpPr/>
      </dsp:nvSpPr>
      <dsp:spPr>
        <a:xfrm>
          <a:off x="1518589" y="61038"/>
          <a:ext cx="5544616" cy="1220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400" kern="1200" dirty="0"/>
            <a:t>Automatisation des tâches</a:t>
          </a:r>
        </a:p>
      </dsp:txBody>
      <dsp:txXfrm>
        <a:off x="1518589" y="61038"/>
        <a:ext cx="5544616" cy="1220773"/>
      </dsp:txXfrm>
    </dsp:sp>
    <dsp:sp modelId="{2F75E098-E3C3-4C57-AD9B-064AB3240F33}">
      <dsp:nvSpPr>
        <dsp:cNvPr id="0" name=""/>
        <dsp:cNvSpPr/>
      </dsp:nvSpPr>
      <dsp:spPr>
        <a:xfrm>
          <a:off x="1412641" y="1281812"/>
          <a:ext cx="5650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2DED3-E8F7-41C4-9883-04D9CAEBBD05}">
      <dsp:nvSpPr>
        <dsp:cNvPr id="0" name=""/>
        <dsp:cNvSpPr/>
      </dsp:nvSpPr>
      <dsp:spPr>
        <a:xfrm>
          <a:off x="1518589" y="1342850"/>
          <a:ext cx="5544616" cy="1220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400" kern="1200" dirty="0"/>
            <a:t>Réduction des erreurs humaines</a:t>
          </a:r>
        </a:p>
      </dsp:txBody>
      <dsp:txXfrm>
        <a:off x="1518589" y="1342850"/>
        <a:ext cx="5544616" cy="1220773"/>
      </dsp:txXfrm>
    </dsp:sp>
    <dsp:sp modelId="{E0003D21-EF84-45FE-8C99-2B29FCC6F7C5}">
      <dsp:nvSpPr>
        <dsp:cNvPr id="0" name=""/>
        <dsp:cNvSpPr/>
      </dsp:nvSpPr>
      <dsp:spPr>
        <a:xfrm>
          <a:off x="1412641" y="2563624"/>
          <a:ext cx="5650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1E5CB-09E3-4E9E-8227-5BF3CEE4C6F3}">
      <dsp:nvSpPr>
        <dsp:cNvPr id="0" name=""/>
        <dsp:cNvSpPr/>
      </dsp:nvSpPr>
      <dsp:spPr>
        <a:xfrm>
          <a:off x="1518589" y="2624662"/>
          <a:ext cx="5544616" cy="1220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400" kern="1200" dirty="0"/>
            <a:t>Amélioration de l’expérience utilisateur</a:t>
          </a:r>
        </a:p>
      </dsp:txBody>
      <dsp:txXfrm>
        <a:off x="1518589" y="2624662"/>
        <a:ext cx="5544616" cy="1220773"/>
      </dsp:txXfrm>
    </dsp:sp>
    <dsp:sp modelId="{2DDF1C4A-E101-4437-A884-9EA86F9A0127}">
      <dsp:nvSpPr>
        <dsp:cNvPr id="0" name=""/>
        <dsp:cNvSpPr/>
      </dsp:nvSpPr>
      <dsp:spPr>
        <a:xfrm>
          <a:off x="1412641" y="3845436"/>
          <a:ext cx="5650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CC72C-AEDD-41BB-95B9-CC1C9A4CA926}">
      <dsp:nvSpPr>
        <dsp:cNvPr id="0" name=""/>
        <dsp:cNvSpPr/>
      </dsp:nvSpPr>
      <dsp:spPr>
        <a:xfrm>
          <a:off x="210259" y="124"/>
          <a:ext cx="2591803" cy="129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700" kern="1200" dirty="0"/>
            <a:t>ML Kit </a:t>
          </a:r>
          <a:r>
            <a:rPr lang="fr-CH" sz="2700" kern="1200" dirty="0" err="1"/>
            <a:t>Barcode</a:t>
          </a:r>
          <a:r>
            <a:rPr lang="fr-CH" sz="2700" kern="1200" dirty="0"/>
            <a:t> Scanning (Google)</a:t>
          </a:r>
        </a:p>
      </dsp:txBody>
      <dsp:txXfrm>
        <a:off x="248215" y="38080"/>
        <a:ext cx="2515891" cy="1219989"/>
      </dsp:txXfrm>
    </dsp:sp>
    <dsp:sp modelId="{AECFA1D4-64FD-4EF6-B75B-0F6E51D4C021}">
      <dsp:nvSpPr>
        <dsp:cNvPr id="0" name=""/>
        <dsp:cNvSpPr/>
      </dsp:nvSpPr>
      <dsp:spPr>
        <a:xfrm>
          <a:off x="469440" y="1296026"/>
          <a:ext cx="259180" cy="9719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926"/>
              </a:lnTo>
              <a:lnTo>
                <a:pt x="259180" y="9719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6BDC9-AEB5-4364-80C3-02482F47FD41}">
      <dsp:nvSpPr>
        <dsp:cNvPr id="0" name=""/>
        <dsp:cNvSpPr/>
      </dsp:nvSpPr>
      <dsp:spPr>
        <a:xfrm>
          <a:off x="728620" y="1620001"/>
          <a:ext cx="2073442" cy="129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kern="1200" dirty="0"/>
            <a:t>+ facile à intégrer, rapide, prise en charge large</a:t>
          </a:r>
        </a:p>
      </dsp:txBody>
      <dsp:txXfrm>
        <a:off x="766576" y="1657957"/>
        <a:ext cx="1997530" cy="1219989"/>
      </dsp:txXfrm>
    </dsp:sp>
    <dsp:sp modelId="{D38DFDEC-EBE6-4B94-B5B7-3046E045683C}">
      <dsp:nvSpPr>
        <dsp:cNvPr id="0" name=""/>
        <dsp:cNvSpPr/>
      </dsp:nvSpPr>
      <dsp:spPr>
        <a:xfrm>
          <a:off x="469440" y="1296026"/>
          <a:ext cx="259180" cy="2591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803"/>
              </a:lnTo>
              <a:lnTo>
                <a:pt x="259180" y="259180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FB2DED-BC25-4880-A6D5-9AC76DC4AA45}">
      <dsp:nvSpPr>
        <dsp:cNvPr id="0" name=""/>
        <dsp:cNvSpPr/>
      </dsp:nvSpPr>
      <dsp:spPr>
        <a:xfrm>
          <a:off x="728620" y="3239878"/>
          <a:ext cx="2073442" cy="129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kern="1200" dirty="0"/>
            <a:t>- Nécessite Google Play Services</a:t>
          </a:r>
        </a:p>
      </dsp:txBody>
      <dsp:txXfrm>
        <a:off x="766576" y="3277834"/>
        <a:ext cx="1997530" cy="1219989"/>
      </dsp:txXfrm>
    </dsp:sp>
    <dsp:sp modelId="{63719271-7C7E-4192-9F97-A4BE12CD06A9}">
      <dsp:nvSpPr>
        <dsp:cNvPr id="0" name=""/>
        <dsp:cNvSpPr/>
      </dsp:nvSpPr>
      <dsp:spPr>
        <a:xfrm>
          <a:off x="3450013" y="124"/>
          <a:ext cx="2591803" cy="12959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700" kern="1200" dirty="0" err="1"/>
            <a:t>Zxing</a:t>
          </a:r>
          <a:r>
            <a:rPr lang="fr-CH" sz="2700" kern="1200" dirty="0"/>
            <a:t> (open source)</a:t>
          </a:r>
        </a:p>
      </dsp:txBody>
      <dsp:txXfrm>
        <a:off x="3487969" y="38080"/>
        <a:ext cx="2515891" cy="1219989"/>
      </dsp:txXfrm>
    </dsp:sp>
    <dsp:sp modelId="{AB2B2367-3E2E-4AE1-B49D-A85871B05E3C}">
      <dsp:nvSpPr>
        <dsp:cNvPr id="0" name=""/>
        <dsp:cNvSpPr/>
      </dsp:nvSpPr>
      <dsp:spPr>
        <a:xfrm>
          <a:off x="3709194" y="1296026"/>
          <a:ext cx="259180" cy="9719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926"/>
              </a:lnTo>
              <a:lnTo>
                <a:pt x="259180" y="9719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A12F3-922E-4D37-BB7F-01E0D7E1F7A3}">
      <dsp:nvSpPr>
        <dsp:cNvPr id="0" name=""/>
        <dsp:cNvSpPr/>
      </dsp:nvSpPr>
      <dsp:spPr>
        <a:xfrm>
          <a:off x="3968374" y="1620001"/>
          <a:ext cx="2073442" cy="129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kern="1200" dirty="0"/>
            <a:t>+ Fonctionne hors ligne</a:t>
          </a:r>
        </a:p>
      </dsp:txBody>
      <dsp:txXfrm>
        <a:off x="4006330" y="1657957"/>
        <a:ext cx="1997530" cy="1219989"/>
      </dsp:txXfrm>
    </dsp:sp>
    <dsp:sp modelId="{70100A36-34C2-43B0-8CF0-C15BD1D0A288}">
      <dsp:nvSpPr>
        <dsp:cNvPr id="0" name=""/>
        <dsp:cNvSpPr/>
      </dsp:nvSpPr>
      <dsp:spPr>
        <a:xfrm>
          <a:off x="3709194" y="1296026"/>
          <a:ext cx="259180" cy="2591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803"/>
              </a:lnTo>
              <a:lnTo>
                <a:pt x="259180" y="259180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6EE03E-9C23-490F-9763-E330E4A71FED}">
      <dsp:nvSpPr>
        <dsp:cNvPr id="0" name=""/>
        <dsp:cNvSpPr/>
      </dsp:nvSpPr>
      <dsp:spPr>
        <a:xfrm>
          <a:off x="3968374" y="3239878"/>
          <a:ext cx="2073442" cy="1295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kern="1200" dirty="0"/>
            <a:t>- Moins optimisé, plus lent</a:t>
          </a:r>
        </a:p>
      </dsp:txBody>
      <dsp:txXfrm>
        <a:off x="4006330" y="3277834"/>
        <a:ext cx="1997530" cy="1219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E47353A-F2FF-4CE3-B081-EFC3F35527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C0437A-7E25-4A21-B8E2-19AE19825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B1A305-38BF-40B4-A831-4E964CCA8194}" type="datetime1">
              <a:rPr lang="de-DE" smtClean="0"/>
              <a:t>22.01.2025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904D04-FFAF-497D-9874-C216B1845E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72E0F0-79A1-44F5-B5C1-6D52156648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4C1781E-95AB-4EB5-B730-87A2D1E4E188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697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642E7F-CC48-4443-9C4E-98EEE6E92910}" type="datetime1">
              <a:rPr lang="de-DE" noProof="0" smtClean="0"/>
              <a:t>22.01.2025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13BD131-499C-46F9-A30E-AFCC6C068DAF}" type="slidenum">
              <a:rPr lang="de-DE" noProof="0" smtClean="0"/>
              <a:t>‹N°›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08537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/>
              <a:t>Verwenden Sie beim Auflisten der Mitarbeiter Kommas oder Aufzählungszeichen.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13BD131-499C-46F9-A30E-AFCC6C068DA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7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5">
            <a:extLst>
              <a:ext uri="{FF2B5EF4-FFF2-40B4-BE49-F238E27FC236}">
                <a16:creationId xmlns:a16="http://schemas.microsoft.com/office/drawing/2014/main" id="{CACE694D-BAD8-4C0D-AFE9-67ABD7124C9E}"/>
              </a:ext>
            </a:extLst>
          </p:cNvPr>
          <p:cNvSpPr>
            <a:spLocks/>
          </p:cNvSpPr>
          <p:nvPr userDrawn="1"/>
        </p:nvSpPr>
        <p:spPr bwMode="auto">
          <a:xfrm>
            <a:off x="1194325" y="1536901"/>
            <a:ext cx="6831013" cy="4641850"/>
          </a:xfrm>
          <a:custGeom>
            <a:avLst/>
            <a:gdLst>
              <a:gd name="T0" fmla="*/ 22 w 4303"/>
              <a:gd name="T1" fmla="*/ 1534 h 2924"/>
              <a:gd name="T2" fmla="*/ 0 w 4303"/>
              <a:gd name="T3" fmla="*/ 1356 h 2924"/>
              <a:gd name="T4" fmla="*/ 6 w 4303"/>
              <a:gd name="T5" fmla="*/ 1189 h 2924"/>
              <a:gd name="T6" fmla="*/ 39 w 4303"/>
              <a:gd name="T7" fmla="*/ 1028 h 2924"/>
              <a:gd name="T8" fmla="*/ 122 w 4303"/>
              <a:gd name="T9" fmla="*/ 811 h 2924"/>
              <a:gd name="T10" fmla="*/ 306 w 4303"/>
              <a:gd name="T11" fmla="*/ 550 h 2924"/>
              <a:gd name="T12" fmla="*/ 551 w 4303"/>
              <a:gd name="T13" fmla="*/ 339 h 2924"/>
              <a:gd name="T14" fmla="*/ 852 w 4303"/>
              <a:gd name="T15" fmla="*/ 172 h 2924"/>
              <a:gd name="T16" fmla="*/ 1197 w 4303"/>
              <a:gd name="T17" fmla="*/ 61 h 2924"/>
              <a:gd name="T18" fmla="*/ 1564 w 4303"/>
              <a:gd name="T19" fmla="*/ 5 h 2924"/>
              <a:gd name="T20" fmla="*/ 1954 w 4303"/>
              <a:gd name="T21" fmla="*/ 5 h 2924"/>
              <a:gd name="T22" fmla="*/ 2366 w 4303"/>
              <a:gd name="T23" fmla="*/ 61 h 2924"/>
              <a:gd name="T24" fmla="*/ 2783 w 4303"/>
              <a:gd name="T25" fmla="*/ 172 h 2924"/>
              <a:gd name="T26" fmla="*/ 3190 w 4303"/>
              <a:gd name="T27" fmla="*/ 333 h 2924"/>
              <a:gd name="T28" fmla="*/ 3563 w 4303"/>
              <a:gd name="T29" fmla="*/ 539 h 2924"/>
              <a:gd name="T30" fmla="*/ 3880 w 4303"/>
              <a:gd name="T31" fmla="*/ 800 h 2924"/>
              <a:gd name="T32" fmla="*/ 4069 w 4303"/>
              <a:gd name="T33" fmla="*/ 1023 h 2924"/>
              <a:gd name="T34" fmla="*/ 4169 w 4303"/>
              <a:gd name="T35" fmla="*/ 1184 h 2924"/>
              <a:gd name="T36" fmla="*/ 4242 w 4303"/>
              <a:gd name="T37" fmla="*/ 1362 h 2924"/>
              <a:gd name="T38" fmla="*/ 4292 w 4303"/>
              <a:gd name="T39" fmla="*/ 1545 h 2924"/>
              <a:gd name="T40" fmla="*/ 4297 w 4303"/>
              <a:gd name="T41" fmla="*/ 1740 h 2924"/>
              <a:gd name="T42" fmla="*/ 4270 w 4303"/>
              <a:gd name="T43" fmla="*/ 1918 h 2924"/>
              <a:gd name="T44" fmla="*/ 4208 w 4303"/>
              <a:gd name="T45" fmla="*/ 2084 h 2924"/>
              <a:gd name="T46" fmla="*/ 4125 w 4303"/>
              <a:gd name="T47" fmla="*/ 2229 h 2924"/>
              <a:gd name="T48" fmla="*/ 3958 w 4303"/>
              <a:gd name="T49" fmla="*/ 2413 h 2924"/>
              <a:gd name="T50" fmla="*/ 3668 w 4303"/>
              <a:gd name="T51" fmla="*/ 2607 h 2924"/>
              <a:gd name="T52" fmla="*/ 3334 w 4303"/>
              <a:gd name="T53" fmla="*/ 2746 h 2924"/>
              <a:gd name="T54" fmla="*/ 2978 w 4303"/>
              <a:gd name="T55" fmla="*/ 2841 h 2924"/>
              <a:gd name="T56" fmla="*/ 2622 w 4303"/>
              <a:gd name="T57" fmla="*/ 2896 h 2924"/>
              <a:gd name="T58" fmla="*/ 2305 w 4303"/>
              <a:gd name="T59" fmla="*/ 2918 h 2924"/>
              <a:gd name="T60" fmla="*/ 2026 w 4303"/>
              <a:gd name="T61" fmla="*/ 2918 h 2924"/>
              <a:gd name="T62" fmla="*/ 1726 w 4303"/>
              <a:gd name="T63" fmla="*/ 2885 h 2924"/>
              <a:gd name="T64" fmla="*/ 1408 w 4303"/>
              <a:gd name="T65" fmla="*/ 2818 h 2924"/>
              <a:gd name="T66" fmla="*/ 1085 w 4303"/>
              <a:gd name="T67" fmla="*/ 2707 h 2924"/>
              <a:gd name="T68" fmla="*/ 779 w 4303"/>
              <a:gd name="T69" fmla="*/ 2557 h 2924"/>
              <a:gd name="T70" fmla="*/ 501 w 4303"/>
              <a:gd name="T71" fmla="*/ 2357 h 2924"/>
              <a:gd name="T72" fmla="*/ 267 w 4303"/>
              <a:gd name="T73" fmla="*/ 2107 h 2924"/>
              <a:gd name="T74" fmla="*/ 100 w 4303"/>
              <a:gd name="T75" fmla="*/ 1801 h 2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303" h="2924">
                <a:moveTo>
                  <a:pt x="45" y="1623"/>
                </a:moveTo>
                <a:lnTo>
                  <a:pt x="22" y="1534"/>
                </a:lnTo>
                <a:lnTo>
                  <a:pt x="11" y="1445"/>
                </a:lnTo>
                <a:lnTo>
                  <a:pt x="0" y="1356"/>
                </a:lnTo>
                <a:lnTo>
                  <a:pt x="0" y="1273"/>
                </a:lnTo>
                <a:lnTo>
                  <a:pt x="6" y="1189"/>
                </a:lnTo>
                <a:lnTo>
                  <a:pt x="22" y="1106"/>
                </a:lnTo>
                <a:lnTo>
                  <a:pt x="39" y="1028"/>
                </a:lnTo>
                <a:lnTo>
                  <a:pt x="61" y="956"/>
                </a:lnTo>
                <a:lnTo>
                  <a:pt x="122" y="811"/>
                </a:lnTo>
                <a:lnTo>
                  <a:pt x="206" y="678"/>
                </a:lnTo>
                <a:lnTo>
                  <a:pt x="306" y="550"/>
                </a:lnTo>
                <a:lnTo>
                  <a:pt x="423" y="439"/>
                </a:lnTo>
                <a:lnTo>
                  <a:pt x="551" y="339"/>
                </a:lnTo>
                <a:lnTo>
                  <a:pt x="696" y="250"/>
                </a:lnTo>
                <a:lnTo>
                  <a:pt x="852" y="172"/>
                </a:lnTo>
                <a:lnTo>
                  <a:pt x="1019" y="111"/>
                </a:lnTo>
                <a:lnTo>
                  <a:pt x="1197" y="61"/>
                </a:lnTo>
                <a:lnTo>
                  <a:pt x="1375" y="22"/>
                </a:lnTo>
                <a:lnTo>
                  <a:pt x="1564" y="5"/>
                </a:lnTo>
                <a:lnTo>
                  <a:pt x="1753" y="0"/>
                </a:lnTo>
                <a:lnTo>
                  <a:pt x="1954" y="5"/>
                </a:lnTo>
                <a:lnTo>
                  <a:pt x="2154" y="27"/>
                </a:lnTo>
                <a:lnTo>
                  <a:pt x="2366" y="61"/>
                </a:lnTo>
                <a:lnTo>
                  <a:pt x="2572" y="111"/>
                </a:lnTo>
                <a:lnTo>
                  <a:pt x="2783" y="172"/>
                </a:lnTo>
                <a:lnTo>
                  <a:pt x="2989" y="244"/>
                </a:lnTo>
                <a:lnTo>
                  <a:pt x="3190" y="333"/>
                </a:lnTo>
                <a:lnTo>
                  <a:pt x="3385" y="428"/>
                </a:lnTo>
                <a:lnTo>
                  <a:pt x="3563" y="539"/>
                </a:lnTo>
                <a:lnTo>
                  <a:pt x="3730" y="661"/>
                </a:lnTo>
                <a:lnTo>
                  <a:pt x="3880" y="800"/>
                </a:lnTo>
                <a:lnTo>
                  <a:pt x="4014" y="945"/>
                </a:lnTo>
                <a:lnTo>
                  <a:pt x="4069" y="1023"/>
                </a:lnTo>
                <a:lnTo>
                  <a:pt x="4125" y="1100"/>
                </a:lnTo>
                <a:lnTo>
                  <a:pt x="4169" y="1184"/>
                </a:lnTo>
                <a:lnTo>
                  <a:pt x="4208" y="1273"/>
                </a:lnTo>
                <a:lnTo>
                  <a:pt x="4242" y="1362"/>
                </a:lnTo>
                <a:lnTo>
                  <a:pt x="4270" y="1451"/>
                </a:lnTo>
                <a:lnTo>
                  <a:pt x="4292" y="1545"/>
                </a:lnTo>
                <a:lnTo>
                  <a:pt x="4303" y="1640"/>
                </a:lnTo>
                <a:lnTo>
                  <a:pt x="4297" y="1740"/>
                </a:lnTo>
                <a:lnTo>
                  <a:pt x="4286" y="1834"/>
                </a:lnTo>
                <a:lnTo>
                  <a:pt x="4270" y="1918"/>
                </a:lnTo>
                <a:lnTo>
                  <a:pt x="4242" y="2007"/>
                </a:lnTo>
                <a:lnTo>
                  <a:pt x="4208" y="2084"/>
                </a:lnTo>
                <a:lnTo>
                  <a:pt x="4169" y="2157"/>
                </a:lnTo>
                <a:lnTo>
                  <a:pt x="4125" y="2229"/>
                </a:lnTo>
                <a:lnTo>
                  <a:pt x="4075" y="2296"/>
                </a:lnTo>
                <a:lnTo>
                  <a:pt x="3958" y="2413"/>
                </a:lnTo>
                <a:lnTo>
                  <a:pt x="3819" y="2518"/>
                </a:lnTo>
                <a:lnTo>
                  <a:pt x="3668" y="2607"/>
                </a:lnTo>
                <a:lnTo>
                  <a:pt x="3507" y="2685"/>
                </a:lnTo>
                <a:lnTo>
                  <a:pt x="3334" y="2746"/>
                </a:lnTo>
                <a:lnTo>
                  <a:pt x="3156" y="2802"/>
                </a:lnTo>
                <a:lnTo>
                  <a:pt x="2978" y="2841"/>
                </a:lnTo>
                <a:lnTo>
                  <a:pt x="2800" y="2874"/>
                </a:lnTo>
                <a:lnTo>
                  <a:pt x="2622" y="2896"/>
                </a:lnTo>
                <a:lnTo>
                  <a:pt x="2460" y="2913"/>
                </a:lnTo>
                <a:lnTo>
                  <a:pt x="2305" y="2918"/>
                </a:lnTo>
                <a:lnTo>
                  <a:pt x="2160" y="2924"/>
                </a:lnTo>
                <a:lnTo>
                  <a:pt x="2026" y="2918"/>
                </a:lnTo>
                <a:lnTo>
                  <a:pt x="1876" y="2907"/>
                </a:lnTo>
                <a:lnTo>
                  <a:pt x="1726" y="2885"/>
                </a:lnTo>
                <a:lnTo>
                  <a:pt x="1564" y="2857"/>
                </a:lnTo>
                <a:lnTo>
                  <a:pt x="1408" y="2818"/>
                </a:lnTo>
                <a:lnTo>
                  <a:pt x="1247" y="2768"/>
                </a:lnTo>
                <a:lnTo>
                  <a:pt x="1085" y="2707"/>
                </a:lnTo>
                <a:lnTo>
                  <a:pt x="930" y="2640"/>
                </a:lnTo>
                <a:lnTo>
                  <a:pt x="779" y="2557"/>
                </a:lnTo>
                <a:lnTo>
                  <a:pt x="635" y="2463"/>
                </a:lnTo>
                <a:lnTo>
                  <a:pt x="501" y="2357"/>
                </a:lnTo>
                <a:lnTo>
                  <a:pt x="379" y="2240"/>
                </a:lnTo>
                <a:lnTo>
                  <a:pt x="267" y="2107"/>
                </a:lnTo>
                <a:lnTo>
                  <a:pt x="178" y="1962"/>
                </a:lnTo>
                <a:lnTo>
                  <a:pt x="100" y="1801"/>
                </a:lnTo>
                <a:lnTo>
                  <a:pt x="45" y="16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grpSp>
        <p:nvGrpSpPr>
          <p:cNvPr id="89" name="Gruppieren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ihand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ihand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ihand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ihand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ihand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ihand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ihand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ihand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78922" y="2954315"/>
            <a:ext cx="5566700" cy="1675949"/>
          </a:xfrm>
        </p:spPr>
        <p:txBody>
          <a:bodyPr bIns="0" rtlCol="0" anchor="ctr">
            <a:noAutofit/>
          </a:bodyPr>
          <a:lstStyle>
            <a:lvl1pPr algn="ctr">
              <a:lnSpc>
                <a:spcPct val="80000"/>
              </a:lnSpc>
              <a:defRPr sz="4000" spc="-15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11" name="AutoForm 3">
            <a:extLst>
              <a:ext uri="{FF2B5EF4-FFF2-40B4-BE49-F238E27FC236}">
                <a16:creationId xmlns:a16="http://schemas.microsoft.com/office/drawing/2014/main" id="{02FDAB33-915E-4BD4-A13F-8FD4F0F156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76748" y="3964146"/>
            <a:ext cx="6831013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D19DC10D-AC77-4943-9096-2598F5878C12}"/>
              </a:ext>
            </a:extLst>
          </p:cNvPr>
          <p:cNvSpPr/>
          <p:nvPr userDrawn="1"/>
        </p:nvSpPr>
        <p:spPr>
          <a:xfrm>
            <a:off x="527465" y="-6705"/>
            <a:ext cx="11168286" cy="6847184"/>
          </a:xfrm>
          <a:custGeom>
            <a:avLst/>
            <a:gdLst>
              <a:gd name="connsiteX0" fmla="*/ 3449748 w 11168286"/>
              <a:gd name="connsiteY0" fmla="*/ 1543606 h 6847184"/>
              <a:gd name="connsiteX1" fmla="*/ 3149710 w 11168286"/>
              <a:gd name="connsiteY1" fmla="*/ 1551544 h 6847184"/>
              <a:gd name="connsiteX2" fmla="*/ 2849673 w 11168286"/>
              <a:gd name="connsiteY2" fmla="*/ 1578531 h 6847184"/>
              <a:gd name="connsiteX3" fmla="*/ 2567097 w 11168286"/>
              <a:gd name="connsiteY3" fmla="*/ 1640444 h 6847184"/>
              <a:gd name="connsiteX4" fmla="*/ 2284523 w 11168286"/>
              <a:gd name="connsiteY4" fmla="*/ 1719819 h 6847184"/>
              <a:gd name="connsiteX5" fmla="*/ 2019410 w 11168286"/>
              <a:gd name="connsiteY5" fmla="*/ 1816656 h 6847184"/>
              <a:gd name="connsiteX6" fmla="*/ 1771760 w 11168286"/>
              <a:gd name="connsiteY6" fmla="*/ 1940481 h 6847184"/>
              <a:gd name="connsiteX7" fmla="*/ 1541573 w 11168286"/>
              <a:gd name="connsiteY7" fmla="*/ 2081769 h 6847184"/>
              <a:gd name="connsiteX8" fmla="*/ 1338373 w 11168286"/>
              <a:gd name="connsiteY8" fmla="*/ 2240519 h 6847184"/>
              <a:gd name="connsiteX9" fmla="*/ 1152635 w 11168286"/>
              <a:gd name="connsiteY9" fmla="*/ 2416731 h 6847184"/>
              <a:gd name="connsiteX10" fmla="*/ 993885 w 11168286"/>
              <a:gd name="connsiteY10" fmla="*/ 2619931 h 6847184"/>
              <a:gd name="connsiteX11" fmla="*/ 860535 w 11168286"/>
              <a:gd name="connsiteY11" fmla="*/ 2831069 h 6847184"/>
              <a:gd name="connsiteX12" fmla="*/ 763698 w 11168286"/>
              <a:gd name="connsiteY12" fmla="*/ 3061256 h 6847184"/>
              <a:gd name="connsiteX13" fmla="*/ 728773 w 11168286"/>
              <a:gd name="connsiteY13" fmla="*/ 3175556 h 6847184"/>
              <a:gd name="connsiteX14" fmla="*/ 701785 w 11168286"/>
              <a:gd name="connsiteY14" fmla="*/ 3299381 h 6847184"/>
              <a:gd name="connsiteX15" fmla="*/ 676385 w 11168286"/>
              <a:gd name="connsiteY15" fmla="*/ 3431144 h 6847184"/>
              <a:gd name="connsiteX16" fmla="*/ 666860 w 11168286"/>
              <a:gd name="connsiteY16" fmla="*/ 3564494 h 6847184"/>
              <a:gd name="connsiteX17" fmla="*/ 666860 w 11168286"/>
              <a:gd name="connsiteY17" fmla="*/ 3696256 h 6847184"/>
              <a:gd name="connsiteX18" fmla="*/ 684323 w 11168286"/>
              <a:gd name="connsiteY18" fmla="*/ 3837544 h 6847184"/>
              <a:gd name="connsiteX19" fmla="*/ 701785 w 11168286"/>
              <a:gd name="connsiteY19" fmla="*/ 3978831 h 6847184"/>
              <a:gd name="connsiteX20" fmla="*/ 738298 w 11168286"/>
              <a:gd name="connsiteY20" fmla="*/ 4120119 h 6847184"/>
              <a:gd name="connsiteX21" fmla="*/ 825610 w 11168286"/>
              <a:gd name="connsiteY21" fmla="*/ 4402694 h 6847184"/>
              <a:gd name="connsiteX22" fmla="*/ 949435 w 11168286"/>
              <a:gd name="connsiteY22" fmla="*/ 4658281 h 6847184"/>
              <a:gd name="connsiteX23" fmla="*/ 1090723 w 11168286"/>
              <a:gd name="connsiteY23" fmla="*/ 4888469 h 6847184"/>
              <a:gd name="connsiteX24" fmla="*/ 1268523 w 11168286"/>
              <a:gd name="connsiteY24" fmla="*/ 5099606 h 6847184"/>
              <a:gd name="connsiteX25" fmla="*/ 1462198 w 11168286"/>
              <a:gd name="connsiteY25" fmla="*/ 5285344 h 6847184"/>
              <a:gd name="connsiteX26" fmla="*/ 1674923 w 11168286"/>
              <a:gd name="connsiteY26" fmla="*/ 5453619 h 6847184"/>
              <a:gd name="connsiteX27" fmla="*/ 1903522 w 11168286"/>
              <a:gd name="connsiteY27" fmla="*/ 5602844 h 6847184"/>
              <a:gd name="connsiteX28" fmla="*/ 2143235 w 11168286"/>
              <a:gd name="connsiteY28" fmla="*/ 5734606 h 6847184"/>
              <a:gd name="connsiteX29" fmla="*/ 2389298 w 11168286"/>
              <a:gd name="connsiteY29" fmla="*/ 5840969 h 6847184"/>
              <a:gd name="connsiteX30" fmla="*/ 2646473 w 11168286"/>
              <a:gd name="connsiteY30" fmla="*/ 5937806 h 6847184"/>
              <a:gd name="connsiteX31" fmla="*/ 2902060 w 11168286"/>
              <a:gd name="connsiteY31" fmla="*/ 6017181 h 6847184"/>
              <a:gd name="connsiteX32" fmla="*/ 3149710 w 11168286"/>
              <a:gd name="connsiteY32" fmla="*/ 6079094 h 6847184"/>
              <a:gd name="connsiteX33" fmla="*/ 3406885 w 11168286"/>
              <a:gd name="connsiteY33" fmla="*/ 6123544 h 6847184"/>
              <a:gd name="connsiteX34" fmla="*/ 3645010 w 11168286"/>
              <a:gd name="connsiteY34" fmla="*/ 6158469 h 6847184"/>
              <a:gd name="connsiteX35" fmla="*/ 3883135 w 11168286"/>
              <a:gd name="connsiteY35" fmla="*/ 6175931 h 6847184"/>
              <a:gd name="connsiteX36" fmla="*/ 4095861 w 11168286"/>
              <a:gd name="connsiteY36" fmla="*/ 6185456 h 6847184"/>
              <a:gd name="connsiteX37" fmla="*/ 4326048 w 11168286"/>
              <a:gd name="connsiteY37" fmla="*/ 6175931 h 6847184"/>
              <a:gd name="connsiteX38" fmla="*/ 4572111 w 11168286"/>
              <a:gd name="connsiteY38" fmla="*/ 6167994 h 6847184"/>
              <a:gd name="connsiteX39" fmla="*/ 4829285 w 11168286"/>
              <a:gd name="connsiteY39" fmla="*/ 6141006 h 6847184"/>
              <a:gd name="connsiteX40" fmla="*/ 5111860 w 11168286"/>
              <a:gd name="connsiteY40" fmla="*/ 6106081 h 6847184"/>
              <a:gd name="connsiteX41" fmla="*/ 5394435 w 11168286"/>
              <a:gd name="connsiteY41" fmla="*/ 6053694 h 6847184"/>
              <a:gd name="connsiteX42" fmla="*/ 5677010 w 11168286"/>
              <a:gd name="connsiteY42" fmla="*/ 5991781 h 6847184"/>
              <a:gd name="connsiteX43" fmla="*/ 5959585 w 11168286"/>
              <a:gd name="connsiteY43" fmla="*/ 5902881 h 6847184"/>
              <a:gd name="connsiteX44" fmla="*/ 6234223 w 11168286"/>
              <a:gd name="connsiteY44" fmla="*/ 5806044 h 6847184"/>
              <a:gd name="connsiteX45" fmla="*/ 6489810 w 11168286"/>
              <a:gd name="connsiteY45" fmla="*/ 5682219 h 6847184"/>
              <a:gd name="connsiteX46" fmla="*/ 6729523 w 11168286"/>
              <a:gd name="connsiteY46" fmla="*/ 5540931 h 6847184"/>
              <a:gd name="connsiteX47" fmla="*/ 6950185 w 11168286"/>
              <a:gd name="connsiteY47" fmla="*/ 5374244 h 6847184"/>
              <a:gd name="connsiteX48" fmla="*/ 7135923 w 11168286"/>
              <a:gd name="connsiteY48" fmla="*/ 5188506 h 6847184"/>
              <a:gd name="connsiteX49" fmla="*/ 7215298 w 11168286"/>
              <a:gd name="connsiteY49" fmla="*/ 5082144 h 6847184"/>
              <a:gd name="connsiteX50" fmla="*/ 7285148 w 11168286"/>
              <a:gd name="connsiteY50" fmla="*/ 4967844 h 6847184"/>
              <a:gd name="connsiteX51" fmla="*/ 7347060 w 11168286"/>
              <a:gd name="connsiteY51" fmla="*/ 4851956 h 6847184"/>
              <a:gd name="connsiteX52" fmla="*/ 7401035 w 11168286"/>
              <a:gd name="connsiteY52" fmla="*/ 4729719 h 6847184"/>
              <a:gd name="connsiteX53" fmla="*/ 7445485 w 11168286"/>
              <a:gd name="connsiteY53" fmla="*/ 4588431 h 6847184"/>
              <a:gd name="connsiteX54" fmla="*/ 7470885 w 11168286"/>
              <a:gd name="connsiteY54" fmla="*/ 4455081 h 6847184"/>
              <a:gd name="connsiteX55" fmla="*/ 7488348 w 11168286"/>
              <a:gd name="connsiteY55" fmla="*/ 4305856 h 6847184"/>
              <a:gd name="connsiteX56" fmla="*/ 7497873 w 11168286"/>
              <a:gd name="connsiteY56" fmla="*/ 4147106 h 6847184"/>
              <a:gd name="connsiteX57" fmla="*/ 7480410 w 11168286"/>
              <a:gd name="connsiteY57" fmla="*/ 3996294 h 6847184"/>
              <a:gd name="connsiteX58" fmla="*/ 7445485 w 11168286"/>
              <a:gd name="connsiteY58" fmla="*/ 3847069 h 6847184"/>
              <a:gd name="connsiteX59" fmla="*/ 7401035 w 11168286"/>
              <a:gd name="connsiteY59" fmla="*/ 3705781 h 6847184"/>
              <a:gd name="connsiteX60" fmla="*/ 7347060 w 11168286"/>
              <a:gd name="connsiteY60" fmla="*/ 3564494 h 6847184"/>
              <a:gd name="connsiteX61" fmla="*/ 7285148 w 11168286"/>
              <a:gd name="connsiteY61" fmla="*/ 3423206 h 6847184"/>
              <a:gd name="connsiteX62" fmla="*/ 7215298 w 11168286"/>
              <a:gd name="connsiteY62" fmla="*/ 3289856 h 6847184"/>
              <a:gd name="connsiteX63" fmla="*/ 7126398 w 11168286"/>
              <a:gd name="connsiteY63" fmla="*/ 3167619 h 6847184"/>
              <a:gd name="connsiteX64" fmla="*/ 7039085 w 11168286"/>
              <a:gd name="connsiteY64" fmla="*/ 3043794 h 6847184"/>
              <a:gd name="connsiteX65" fmla="*/ 6826360 w 11168286"/>
              <a:gd name="connsiteY65" fmla="*/ 2813606 h 6847184"/>
              <a:gd name="connsiteX66" fmla="*/ 6588235 w 11168286"/>
              <a:gd name="connsiteY66" fmla="*/ 2592944 h 6847184"/>
              <a:gd name="connsiteX67" fmla="*/ 6323123 w 11168286"/>
              <a:gd name="connsiteY67" fmla="*/ 2399269 h 6847184"/>
              <a:gd name="connsiteX68" fmla="*/ 6040548 w 11168286"/>
              <a:gd name="connsiteY68" fmla="*/ 2223056 h 6847184"/>
              <a:gd name="connsiteX69" fmla="*/ 5730985 w 11168286"/>
              <a:gd name="connsiteY69" fmla="*/ 2072244 h 6847184"/>
              <a:gd name="connsiteX70" fmla="*/ 5411899 w 11168286"/>
              <a:gd name="connsiteY70" fmla="*/ 1930956 h 6847184"/>
              <a:gd name="connsiteX71" fmla="*/ 5084873 w 11168286"/>
              <a:gd name="connsiteY71" fmla="*/ 1816656 h 6847184"/>
              <a:gd name="connsiteX72" fmla="*/ 4749910 w 11168286"/>
              <a:gd name="connsiteY72" fmla="*/ 1719819 h 6847184"/>
              <a:gd name="connsiteX73" fmla="*/ 4422885 w 11168286"/>
              <a:gd name="connsiteY73" fmla="*/ 1640444 h 6847184"/>
              <a:gd name="connsiteX74" fmla="*/ 4086335 w 11168286"/>
              <a:gd name="connsiteY74" fmla="*/ 1586469 h 6847184"/>
              <a:gd name="connsiteX75" fmla="*/ 3768835 w 11168286"/>
              <a:gd name="connsiteY75" fmla="*/ 1551544 h 6847184"/>
              <a:gd name="connsiteX76" fmla="*/ 3384196 w 11168286"/>
              <a:gd name="connsiteY76" fmla="*/ 0 h 6847184"/>
              <a:gd name="connsiteX77" fmla="*/ 9353938 w 11168286"/>
              <a:gd name="connsiteY77" fmla="*/ 0 h 6847184"/>
              <a:gd name="connsiteX78" fmla="*/ 9361842 w 11168286"/>
              <a:gd name="connsiteY78" fmla="*/ 3952 h 6847184"/>
              <a:gd name="connsiteX79" fmla="*/ 9738185 w 11168286"/>
              <a:gd name="connsiteY79" fmla="*/ 234949 h 6847184"/>
              <a:gd name="connsiteX80" fmla="*/ 10070404 w 11168286"/>
              <a:gd name="connsiteY80" fmla="*/ 494495 h 6847184"/>
              <a:gd name="connsiteX81" fmla="*/ 10374074 w 11168286"/>
              <a:gd name="connsiteY81" fmla="*/ 782592 h 6847184"/>
              <a:gd name="connsiteX82" fmla="*/ 10633620 w 11168286"/>
              <a:gd name="connsiteY82" fmla="*/ 1114811 h 6847184"/>
              <a:gd name="connsiteX83" fmla="*/ 10851639 w 11168286"/>
              <a:gd name="connsiteY83" fmla="*/ 1460008 h 6847184"/>
              <a:gd name="connsiteX84" fmla="*/ 11009963 w 11168286"/>
              <a:gd name="connsiteY84" fmla="*/ 1836350 h 6847184"/>
              <a:gd name="connsiteX85" fmla="*/ 11067063 w 11168286"/>
              <a:gd name="connsiteY85" fmla="*/ 2023224 h 6847184"/>
              <a:gd name="connsiteX86" fmla="*/ 11111186 w 11168286"/>
              <a:gd name="connsiteY86" fmla="*/ 2225670 h 6847184"/>
              <a:gd name="connsiteX87" fmla="*/ 11152713 w 11168286"/>
              <a:gd name="connsiteY87" fmla="*/ 2441094 h 6847184"/>
              <a:gd name="connsiteX88" fmla="*/ 11168286 w 11168286"/>
              <a:gd name="connsiteY88" fmla="*/ 2659113 h 6847184"/>
              <a:gd name="connsiteX89" fmla="*/ 11168286 w 11168286"/>
              <a:gd name="connsiteY89" fmla="*/ 2874537 h 6847184"/>
              <a:gd name="connsiteX90" fmla="*/ 11139736 w 11168286"/>
              <a:gd name="connsiteY90" fmla="*/ 3105533 h 6847184"/>
              <a:gd name="connsiteX91" fmla="*/ 11111186 w 11168286"/>
              <a:gd name="connsiteY91" fmla="*/ 3336529 h 6847184"/>
              <a:gd name="connsiteX92" fmla="*/ 11051490 w 11168286"/>
              <a:gd name="connsiteY92" fmla="*/ 3567526 h 6847184"/>
              <a:gd name="connsiteX93" fmla="*/ 10908739 w 11168286"/>
              <a:gd name="connsiteY93" fmla="*/ 4029518 h 6847184"/>
              <a:gd name="connsiteX94" fmla="*/ 10706293 w 11168286"/>
              <a:gd name="connsiteY94" fmla="*/ 4447388 h 6847184"/>
              <a:gd name="connsiteX95" fmla="*/ 10475297 w 11168286"/>
              <a:gd name="connsiteY95" fmla="*/ 4823731 h 6847184"/>
              <a:gd name="connsiteX96" fmla="*/ 10184605 w 11168286"/>
              <a:gd name="connsiteY96" fmla="*/ 5168927 h 6847184"/>
              <a:gd name="connsiteX97" fmla="*/ 9867958 w 11168286"/>
              <a:gd name="connsiteY97" fmla="*/ 5472597 h 6847184"/>
              <a:gd name="connsiteX98" fmla="*/ 9520166 w 11168286"/>
              <a:gd name="connsiteY98" fmla="*/ 5747716 h 6847184"/>
              <a:gd name="connsiteX99" fmla="*/ 9146419 w 11168286"/>
              <a:gd name="connsiteY99" fmla="*/ 5991690 h 6847184"/>
              <a:gd name="connsiteX100" fmla="*/ 8754503 w 11168286"/>
              <a:gd name="connsiteY100" fmla="*/ 6207113 h 6847184"/>
              <a:gd name="connsiteX101" fmla="*/ 8352207 w 11168286"/>
              <a:gd name="connsiteY101" fmla="*/ 6381009 h 6847184"/>
              <a:gd name="connsiteX102" fmla="*/ 7931741 w 11168286"/>
              <a:gd name="connsiteY102" fmla="*/ 6539333 h 6847184"/>
              <a:gd name="connsiteX103" fmla="*/ 7513871 w 11168286"/>
              <a:gd name="connsiteY103" fmla="*/ 6669106 h 6847184"/>
              <a:gd name="connsiteX104" fmla="*/ 7108979 w 11168286"/>
              <a:gd name="connsiteY104" fmla="*/ 6770329 h 6847184"/>
              <a:gd name="connsiteX105" fmla="*/ 6688513 w 11168286"/>
              <a:gd name="connsiteY105" fmla="*/ 6843002 h 6847184"/>
              <a:gd name="connsiteX106" fmla="*/ 6660000 w 11168286"/>
              <a:gd name="connsiteY106" fmla="*/ 6847184 h 6847184"/>
              <a:gd name="connsiteX107" fmla="*/ 4165817 w 11168286"/>
              <a:gd name="connsiteY107" fmla="*/ 6847184 h 6847184"/>
              <a:gd name="connsiteX108" fmla="*/ 3900984 w 11168286"/>
              <a:gd name="connsiteY108" fmla="*/ 6814452 h 6847184"/>
              <a:gd name="connsiteX109" fmla="*/ 3438991 w 11168286"/>
              <a:gd name="connsiteY109" fmla="*/ 6728802 h 6847184"/>
              <a:gd name="connsiteX110" fmla="*/ 2976998 w 11168286"/>
              <a:gd name="connsiteY110" fmla="*/ 6627579 h 6847184"/>
              <a:gd name="connsiteX111" fmla="*/ 2515006 w 11168286"/>
              <a:gd name="connsiteY111" fmla="*/ 6482233 h 6847184"/>
              <a:gd name="connsiteX112" fmla="*/ 2065990 w 11168286"/>
              <a:gd name="connsiteY112" fmla="*/ 6323909 h 6847184"/>
              <a:gd name="connsiteX113" fmla="*/ 1648120 w 11168286"/>
              <a:gd name="connsiteY113" fmla="*/ 6121463 h 6847184"/>
              <a:gd name="connsiteX114" fmla="*/ 1256205 w 11168286"/>
              <a:gd name="connsiteY114" fmla="*/ 5890467 h 6847184"/>
              <a:gd name="connsiteX115" fmla="*/ 895435 w 11168286"/>
              <a:gd name="connsiteY115" fmla="*/ 5617943 h 6847184"/>
              <a:gd name="connsiteX116" fmla="*/ 591766 w 11168286"/>
              <a:gd name="connsiteY116" fmla="*/ 5314273 h 6847184"/>
              <a:gd name="connsiteX117" fmla="*/ 461993 w 11168286"/>
              <a:gd name="connsiteY117" fmla="*/ 5140377 h 6847184"/>
              <a:gd name="connsiteX118" fmla="*/ 347792 w 11168286"/>
              <a:gd name="connsiteY118" fmla="*/ 4953504 h 6847184"/>
              <a:gd name="connsiteX119" fmla="*/ 246569 w 11168286"/>
              <a:gd name="connsiteY119" fmla="*/ 4764035 h 6847184"/>
              <a:gd name="connsiteX120" fmla="*/ 158323 w 11168286"/>
              <a:gd name="connsiteY120" fmla="*/ 4564184 h 6847184"/>
              <a:gd name="connsiteX121" fmla="*/ 85650 w 11168286"/>
              <a:gd name="connsiteY121" fmla="*/ 4333188 h 6847184"/>
              <a:gd name="connsiteX122" fmla="*/ 44123 w 11168286"/>
              <a:gd name="connsiteY122" fmla="*/ 4115169 h 6847184"/>
              <a:gd name="connsiteX123" fmla="*/ 15573 w 11168286"/>
              <a:gd name="connsiteY123" fmla="*/ 3871195 h 6847184"/>
              <a:gd name="connsiteX124" fmla="*/ 0 w 11168286"/>
              <a:gd name="connsiteY124" fmla="*/ 3611648 h 6847184"/>
              <a:gd name="connsiteX125" fmla="*/ 28550 w 11168286"/>
              <a:gd name="connsiteY125" fmla="*/ 3365079 h 6847184"/>
              <a:gd name="connsiteX126" fmla="*/ 85650 w 11168286"/>
              <a:gd name="connsiteY126" fmla="*/ 3121106 h 6847184"/>
              <a:gd name="connsiteX127" fmla="*/ 158323 w 11168286"/>
              <a:gd name="connsiteY127" fmla="*/ 2890109 h 6847184"/>
              <a:gd name="connsiteX128" fmla="*/ 246569 w 11168286"/>
              <a:gd name="connsiteY128" fmla="*/ 2659113 h 6847184"/>
              <a:gd name="connsiteX129" fmla="*/ 347792 w 11168286"/>
              <a:gd name="connsiteY129" fmla="*/ 2428116 h 6847184"/>
              <a:gd name="connsiteX130" fmla="*/ 461993 w 11168286"/>
              <a:gd name="connsiteY130" fmla="*/ 2210097 h 6847184"/>
              <a:gd name="connsiteX131" fmla="*/ 607339 w 11168286"/>
              <a:gd name="connsiteY131" fmla="*/ 2010247 h 6847184"/>
              <a:gd name="connsiteX132" fmla="*/ 750089 w 11168286"/>
              <a:gd name="connsiteY132" fmla="*/ 1807800 h 6847184"/>
              <a:gd name="connsiteX133" fmla="*/ 1097882 w 11168286"/>
              <a:gd name="connsiteY133" fmla="*/ 1431458 h 6847184"/>
              <a:gd name="connsiteX134" fmla="*/ 1487201 w 11168286"/>
              <a:gd name="connsiteY134" fmla="*/ 1070688 h 6847184"/>
              <a:gd name="connsiteX135" fmla="*/ 1920644 w 11168286"/>
              <a:gd name="connsiteY135" fmla="*/ 754042 h 6847184"/>
              <a:gd name="connsiteX136" fmla="*/ 2382637 w 11168286"/>
              <a:gd name="connsiteY136" fmla="*/ 465945 h 6847184"/>
              <a:gd name="connsiteX137" fmla="*/ 2888753 w 11168286"/>
              <a:gd name="connsiteY137" fmla="*/ 219376 h 684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168286" h="6847184">
                <a:moveTo>
                  <a:pt x="3449748" y="1543606"/>
                </a:moveTo>
                <a:lnTo>
                  <a:pt x="3149710" y="1551544"/>
                </a:lnTo>
                <a:lnTo>
                  <a:pt x="2849673" y="1578531"/>
                </a:lnTo>
                <a:lnTo>
                  <a:pt x="2567097" y="1640444"/>
                </a:lnTo>
                <a:lnTo>
                  <a:pt x="2284523" y="1719819"/>
                </a:lnTo>
                <a:lnTo>
                  <a:pt x="2019410" y="1816656"/>
                </a:lnTo>
                <a:lnTo>
                  <a:pt x="1771760" y="1940481"/>
                </a:lnTo>
                <a:lnTo>
                  <a:pt x="1541573" y="2081769"/>
                </a:lnTo>
                <a:lnTo>
                  <a:pt x="1338373" y="2240519"/>
                </a:lnTo>
                <a:lnTo>
                  <a:pt x="1152635" y="2416731"/>
                </a:lnTo>
                <a:lnTo>
                  <a:pt x="993885" y="2619931"/>
                </a:lnTo>
                <a:lnTo>
                  <a:pt x="860535" y="2831069"/>
                </a:lnTo>
                <a:lnTo>
                  <a:pt x="763698" y="3061256"/>
                </a:lnTo>
                <a:lnTo>
                  <a:pt x="728773" y="3175556"/>
                </a:lnTo>
                <a:lnTo>
                  <a:pt x="701785" y="3299381"/>
                </a:lnTo>
                <a:lnTo>
                  <a:pt x="676385" y="3431144"/>
                </a:lnTo>
                <a:lnTo>
                  <a:pt x="666860" y="3564494"/>
                </a:lnTo>
                <a:lnTo>
                  <a:pt x="666860" y="3696256"/>
                </a:lnTo>
                <a:lnTo>
                  <a:pt x="684323" y="3837544"/>
                </a:lnTo>
                <a:lnTo>
                  <a:pt x="701785" y="3978831"/>
                </a:lnTo>
                <a:lnTo>
                  <a:pt x="738298" y="4120119"/>
                </a:lnTo>
                <a:lnTo>
                  <a:pt x="825610" y="4402694"/>
                </a:lnTo>
                <a:lnTo>
                  <a:pt x="949435" y="4658281"/>
                </a:lnTo>
                <a:lnTo>
                  <a:pt x="1090723" y="4888469"/>
                </a:lnTo>
                <a:lnTo>
                  <a:pt x="1268523" y="5099606"/>
                </a:lnTo>
                <a:lnTo>
                  <a:pt x="1462198" y="5285344"/>
                </a:lnTo>
                <a:lnTo>
                  <a:pt x="1674923" y="5453619"/>
                </a:lnTo>
                <a:lnTo>
                  <a:pt x="1903522" y="5602844"/>
                </a:lnTo>
                <a:lnTo>
                  <a:pt x="2143235" y="5734606"/>
                </a:lnTo>
                <a:lnTo>
                  <a:pt x="2389298" y="5840969"/>
                </a:lnTo>
                <a:lnTo>
                  <a:pt x="2646473" y="5937806"/>
                </a:lnTo>
                <a:lnTo>
                  <a:pt x="2902060" y="6017181"/>
                </a:lnTo>
                <a:lnTo>
                  <a:pt x="3149710" y="6079094"/>
                </a:lnTo>
                <a:lnTo>
                  <a:pt x="3406885" y="6123544"/>
                </a:lnTo>
                <a:lnTo>
                  <a:pt x="3645010" y="6158469"/>
                </a:lnTo>
                <a:lnTo>
                  <a:pt x="3883135" y="6175931"/>
                </a:lnTo>
                <a:lnTo>
                  <a:pt x="4095861" y="6185456"/>
                </a:lnTo>
                <a:lnTo>
                  <a:pt x="4326048" y="6175931"/>
                </a:lnTo>
                <a:lnTo>
                  <a:pt x="4572111" y="6167994"/>
                </a:lnTo>
                <a:lnTo>
                  <a:pt x="4829285" y="6141006"/>
                </a:lnTo>
                <a:lnTo>
                  <a:pt x="5111860" y="6106081"/>
                </a:lnTo>
                <a:lnTo>
                  <a:pt x="5394435" y="6053694"/>
                </a:lnTo>
                <a:lnTo>
                  <a:pt x="5677010" y="5991781"/>
                </a:lnTo>
                <a:lnTo>
                  <a:pt x="5959585" y="5902881"/>
                </a:lnTo>
                <a:lnTo>
                  <a:pt x="6234223" y="5806044"/>
                </a:lnTo>
                <a:lnTo>
                  <a:pt x="6489810" y="5682219"/>
                </a:lnTo>
                <a:lnTo>
                  <a:pt x="6729523" y="5540931"/>
                </a:lnTo>
                <a:lnTo>
                  <a:pt x="6950185" y="5374244"/>
                </a:lnTo>
                <a:lnTo>
                  <a:pt x="7135923" y="5188506"/>
                </a:lnTo>
                <a:lnTo>
                  <a:pt x="7215298" y="5082144"/>
                </a:lnTo>
                <a:lnTo>
                  <a:pt x="7285148" y="4967844"/>
                </a:lnTo>
                <a:lnTo>
                  <a:pt x="7347060" y="4851956"/>
                </a:lnTo>
                <a:lnTo>
                  <a:pt x="7401035" y="4729719"/>
                </a:lnTo>
                <a:lnTo>
                  <a:pt x="7445485" y="4588431"/>
                </a:lnTo>
                <a:lnTo>
                  <a:pt x="7470885" y="4455081"/>
                </a:lnTo>
                <a:lnTo>
                  <a:pt x="7488348" y="4305856"/>
                </a:lnTo>
                <a:lnTo>
                  <a:pt x="7497873" y="4147106"/>
                </a:lnTo>
                <a:lnTo>
                  <a:pt x="7480410" y="3996294"/>
                </a:lnTo>
                <a:lnTo>
                  <a:pt x="7445485" y="3847069"/>
                </a:lnTo>
                <a:lnTo>
                  <a:pt x="7401035" y="3705781"/>
                </a:lnTo>
                <a:lnTo>
                  <a:pt x="7347060" y="3564494"/>
                </a:lnTo>
                <a:lnTo>
                  <a:pt x="7285148" y="3423206"/>
                </a:lnTo>
                <a:lnTo>
                  <a:pt x="7215298" y="3289856"/>
                </a:lnTo>
                <a:lnTo>
                  <a:pt x="7126398" y="3167619"/>
                </a:lnTo>
                <a:lnTo>
                  <a:pt x="7039085" y="3043794"/>
                </a:lnTo>
                <a:lnTo>
                  <a:pt x="6826360" y="2813606"/>
                </a:lnTo>
                <a:lnTo>
                  <a:pt x="6588235" y="2592944"/>
                </a:lnTo>
                <a:lnTo>
                  <a:pt x="6323123" y="2399269"/>
                </a:lnTo>
                <a:lnTo>
                  <a:pt x="6040548" y="2223056"/>
                </a:lnTo>
                <a:lnTo>
                  <a:pt x="5730985" y="2072244"/>
                </a:lnTo>
                <a:lnTo>
                  <a:pt x="5411899" y="1930956"/>
                </a:lnTo>
                <a:lnTo>
                  <a:pt x="5084873" y="1816656"/>
                </a:lnTo>
                <a:lnTo>
                  <a:pt x="4749910" y="1719819"/>
                </a:lnTo>
                <a:lnTo>
                  <a:pt x="4422885" y="1640444"/>
                </a:lnTo>
                <a:lnTo>
                  <a:pt x="4086335" y="1586469"/>
                </a:lnTo>
                <a:lnTo>
                  <a:pt x="3768835" y="1551544"/>
                </a:lnTo>
                <a:close/>
                <a:moveTo>
                  <a:pt x="3384196" y="0"/>
                </a:moveTo>
                <a:lnTo>
                  <a:pt x="9353938" y="0"/>
                </a:lnTo>
                <a:lnTo>
                  <a:pt x="9361842" y="3952"/>
                </a:lnTo>
                <a:lnTo>
                  <a:pt x="9738185" y="234949"/>
                </a:lnTo>
                <a:lnTo>
                  <a:pt x="10070404" y="494495"/>
                </a:lnTo>
                <a:lnTo>
                  <a:pt x="10374074" y="782592"/>
                </a:lnTo>
                <a:lnTo>
                  <a:pt x="10633620" y="1114811"/>
                </a:lnTo>
                <a:lnTo>
                  <a:pt x="10851639" y="1460008"/>
                </a:lnTo>
                <a:lnTo>
                  <a:pt x="11009963" y="1836350"/>
                </a:lnTo>
                <a:lnTo>
                  <a:pt x="11067063" y="2023224"/>
                </a:lnTo>
                <a:lnTo>
                  <a:pt x="11111186" y="2225670"/>
                </a:lnTo>
                <a:lnTo>
                  <a:pt x="11152713" y="2441094"/>
                </a:lnTo>
                <a:lnTo>
                  <a:pt x="11168286" y="2659113"/>
                </a:lnTo>
                <a:lnTo>
                  <a:pt x="11168286" y="2874537"/>
                </a:lnTo>
                <a:lnTo>
                  <a:pt x="11139736" y="3105533"/>
                </a:lnTo>
                <a:lnTo>
                  <a:pt x="11111186" y="3336529"/>
                </a:lnTo>
                <a:lnTo>
                  <a:pt x="11051490" y="3567526"/>
                </a:lnTo>
                <a:lnTo>
                  <a:pt x="10908739" y="4029518"/>
                </a:lnTo>
                <a:lnTo>
                  <a:pt x="10706293" y="4447388"/>
                </a:lnTo>
                <a:lnTo>
                  <a:pt x="10475297" y="4823731"/>
                </a:lnTo>
                <a:lnTo>
                  <a:pt x="10184605" y="5168927"/>
                </a:lnTo>
                <a:lnTo>
                  <a:pt x="9867958" y="5472597"/>
                </a:lnTo>
                <a:lnTo>
                  <a:pt x="9520166" y="5747716"/>
                </a:lnTo>
                <a:lnTo>
                  <a:pt x="9146419" y="5991690"/>
                </a:lnTo>
                <a:lnTo>
                  <a:pt x="8754503" y="6207113"/>
                </a:lnTo>
                <a:lnTo>
                  <a:pt x="8352207" y="6381009"/>
                </a:lnTo>
                <a:lnTo>
                  <a:pt x="7931741" y="6539333"/>
                </a:lnTo>
                <a:lnTo>
                  <a:pt x="7513871" y="6669106"/>
                </a:lnTo>
                <a:lnTo>
                  <a:pt x="7108979" y="6770329"/>
                </a:lnTo>
                <a:lnTo>
                  <a:pt x="6688513" y="6843002"/>
                </a:lnTo>
                <a:lnTo>
                  <a:pt x="6660000" y="6847184"/>
                </a:lnTo>
                <a:lnTo>
                  <a:pt x="4165817" y="6847184"/>
                </a:lnTo>
                <a:lnTo>
                  <a:pt x="3900984" y="6814452"/>
                </a:lnTo>
                <a:lnTo>
                  <a:pt x="3438991" y="6728802"/>
                </a:lnTo>
                <a:lnTo>
                  <a:pt x="2976998" y="6627579"/>
                </a:lnTo>
                <a:lnTo>
                  <a:pt x="2515006" y="6482233"/>
                </a:lnTo>
                <a:lnTo>
                  <a:pt x="2065990" y="6323909"/>
                </a:lnTo>
                <a:lnTo>
                  <a:pt x="1648120" y="6121463"/>
                </a:lnTo>
                <a:lnTo>
                  <a:pt x="1256205" y="5890467"/>
                </a:lnTo>
                <a:lnTo>
                  <a:pt x="895435" y="5617943"/>
                </a:lnTo>
                <a:lnTo>
                  <a:pt x="591766" y="5314273"/>
                </a:lnTo>
                <a:lnTo>
                  <a:pt x="461993" y="5140377"/>
                </a:lnTo>
                <a:lnTo>
                  <a:pt x="347792" y="4953504"/>
                </a:lnTo>
                <a:lnTo>
                  <a:pt x="246569" y="4764035"/>
                </a:lnTo>
                <a:lnTo>
                  <a:pt x="158323" y="4564184"/>
                </a:lnTo>
                <a:lnTo>
                  <a:pt x="85650" y="4333188"/>
                </a:lnTo>
                <a:lnTo>
                  <a:pt x="44123" y="4115169"/>
                </a:lnTo>
                <a:lnTo>
                  <a:pt x="15573" y="3871195"/>
                </a:lnTo>
                <a:lnTo>
                  <a:pt x="0" y="3611648"/>
                </a:lnTo>
                <a:lnTo>
                  <a:pt x="28550" y="3365079"/>
                </a:lnTo>
                <a:lnTo>
                  <a:pt x="85650" y="3121106"/>
                </a:lnTo>
                <a:lnTo>
                  <a:pt x="158323" y="2890109"/>
                </a:lnTo>
                <a:lnTo>
                  <a:pt x="246569" y="2659113"/>
                </a:lnTo>
                <a:lnTo>
                  <a:pt x="347792" y="2428116"/>
                </a:lnTo>
                <a:lnTo>
                  <a:pt x="461993" y="2210097"/>
                </a:lnTo>
                <a:lnTo>
                  <a:pt x="607339" y="2010247"/>
                </a:lnTo>
                <a:lnTo>
                  <a:pt x="750089" y="1807800"/>
                </a:lnTo>
                <a:lnTo>
                  <a:pt x="1097882" y="1431458"/>
                </a:lnTo>
                <a:lnTo>
                  <a:pt x="1487201" y="1070688"/>
                </a:lnTo>
                <a:lnTo>
                  <a:pt x="1920644" y="754042"/>
                </a:lnTo>
                <a:lnTo>
                  <a:pt x="2382637" y="465945"/>
                </a:lnTo>
                <a:lnTo>
                  <a:pt x="2888753" y="219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063328" y="1631728"/>
            <a:ext cx="3198812" cy="1322587"/>
          </a:xfrm>
        </p:spPr>
        <p:txBody>
          <a:bodyPr t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rtl="0"/>
            <a:fld id="{F8AABEE1-A6E0-4094-875F-47585ACDFD84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00212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5">
            <a:extLst>
              <a:ext uri="{FF2B5EF4-FFF2-40B4-BE49-F238E27FC236}">
                <a16:creationId xmlns:a16="http://schemas.microsoft.com/office/drawing/2014/main" id="{CACE694D-BAD8-4C0D-AFE9-67ABD7124C9E}"/>
              </a:ext>
            </a:extLst>
          </p:cNvPr>
          <p:cNvSpPr>
            <a:spLocks/>
          </p:cNvSpPr>
          <p:nvPr userDrawn="1"/>
        </p:nvSpPr>
        <p:spPr bwMode="auto">
          <a:xfrm>
            <a:off x="1194325" y="1536901"/>
            <a:ext cx="6831013" cy="4641850"/>
          </a:xfrm>
          <a:custGeom>
            <a:avLst/>
            <a:gdLst>
              <a:gd name="T0" fmla="*/ 22 w 4303"/>
              <a:gd name="T1" fmla="*/ 1534 h 2924"/>
              <a:gd name="T2" fmla="*/ 0 w 4303"/>
              <a:gd name="T3" fmla="*/ 1356 h 2924"/>
              <a:gd name="T4" fmla="*/ 6 w 4303"/>
              <a:gd name="T5" fmla="*/ 1189 h 2924"/>
              <a:gd name="T6" fmla="*/ 39 w 4303"/>
              <a:gd name="T7" fmla="*/ 1028 h 2924"/>
              <a:gd name="T8" fmla="*/ 122 w 4303"/>
              <a:gd name="T9" fmla="*/ 811 h 2924"/>
              <a:gd name="T10" fmla="*/ 306 w 4303"/>
              <a:gd name="T11" fmla="*/ 550 h 2924"/>
              <a:gd name="T12" fmla="*/ 551 w 4303"/>
              <a:gd name="T13" fmla="*/ 339 h 2924"/>
              <a:gd name="T14" fmla="*/ 852 w 4303"/>
              <a:gd name="T15" fmla="*/ 172 h 2924"/>
              <a:gd name="T16" fmla="*/ 1197 w 4303"/>
              <a:gd name="T17" fmla="*/ 61 h 2924"/>
              <a:gd name="T18" fmla="*/ 1564 w 4303"/>
              <a:gd name="T19" fmla="*/ 5 h 2924"/>
              <a:gd name="T20" fmla="*/ 1954 w 4303"/>
              <a:gd name="T21" fmla="*/ 5 h 2924"/>
              <a:gd name="T22" fmla="*/ 2366 w 4303"/>
              <a:gd name="T23" fmla="*/ 61 h 2924"/>
              <a:gd name="T24" fmla="*/ 2783 w 4303"/>
              <a:gd name="T25" fmla="*/ 172 h 2924"/>
              <a:gd name="T26" fmla="*/ 3190 w 4303"/>
              <a:gd name="T27" fmla="*/ 333 h 2924"/>
              <a:gd name="T28" fmla="*/ 3563 w 4303"/>
              <a:gd name="T29" fmla="*/ 539 h 2924"/>
              <a:gd name="T30" fmla="*/ 3880 w 4303"/>
              <a:gd name="T31" fmla="*/ 800 h 2924"/>
              <a:gd name="T32" fmla="*/ 4069 w 4303"/>
              <a:gd name="T33" fmla="*/ 1023 h 2924"/>
              <a:gd name="T34" fmla="*/ 4169 w 4303"/>
              <a:gd name="T35" fmla="*/ 1184 h 2924"/>
              <a:gd name="T36" fmla="*/ 4242 w 4303"/>
              <a:gd name="T37" fmla="*/ 1362 h 2924"/>
              <a:gd name="T38" fmla="*/ 4292 w 4303"/>
              <a:gd name="T39" fmla="*/ 1545 h 2924"/>
              <a:gd name="T40" fmla="*/ 4297 w 4303"/>
              <a:gd name="T41" fmla="*/ 1740 h 2924"/>
              <a:gd name="T42" fmla="*/ 4270 w 4303"/>
              <a:gd name="T43" fmla="*/ 1918 h 2924"/>
              <a:gd name="T44" fmla="*/ 4208 w 4303"/>
              <a:gd name="T45" fmla="*/ 2084 h 2924"/>
              <a:gd name="T46" fmla="*/ 4125 w 4303"/>
              <a:gd name="T47" fmla="*/ 2229 h 2924"/>
              <a:gd name="T48" fmla="*/ 3958 w 4303"/>
              <a:gd name="T49" fmla="*/ 2413 h 2924"/>
              <a:gd name="T50" fmla="*/ 3668 w 4303"/>
              <a:gd name="T51" fmla="*/ 2607 h 2924"/>
              <a:gd name="T52" fmla="*/ 3334 w 4303"/>
              <a:gd name="T53" fmla="*/ 2746 h 2924"/>
              <a:gd name="T54" fmla="*/ 2978 w 4303"/>
              <a:gd name="T55" fmla="*/ 2841 h 2924"/>
              <a:gd name="T56" fmla="*/ 2622 w 4303"/>
              <a:gd name="T57" fmla="*/ 2896 h 2924"/>
              <a:gd name="T58" fmla="*/ 2305 w 4303"/>
              <a:gd name="T59" fmla="*/ 2918 h 2924"/>
              <a:gd name="T60" fmla="*/ 2026 w 4303"/>
              <a:gd name="T61" fmla="*/ 2918 h 2924"/>
              <a:gd name="T62" fmla="*/ 1726 w 4303"/>
              <a:gd name="T63" fmla="*/ 2885 h 2924"/>
              <a:gd name="T64" fmla="*/ 1408 w 4303"/>
              <a:gd name="T65" fmla="*/ 2818 h 2924"/>
              <a:gd name="T66" fmla="*/ 1085 w 4303"/>
              <a:gd name="T67" fmla="*/ 2707 h 2924"/>
              <a:gd name="T68" fmla="*/ 779 w 4303"/>
              <a:gd name="T69" fmla="*/ 2557 h 2924"/>
              <a:gd name="T70" fmla="*/ 501 w 4303"/>
              <a:gd name="T71" fmla="*/ 2357 h 2924"/>
              <a:gd name="T72" fmla="*/ 267 w 4303"/>
              <a:gd name="T73" fmla="*/ 2107 h 2924"/>
              <a:gd name="T74" fmla="*/ 100 w 4303"/>
              <a:gd name="T75" fmla="*/ 1801 h 2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303" h="2924">
                <a:moveTo>
                  <a:pt x="45" y="1623"/>
                </a:moveTo>
                <a:lnTo>
                  <a:pt x="22" y="1534"/>
                </a:lnTo>
                <a:lnTo>
                  <a:pt x="11" y="1445"/>
                </a:lnTo>
                <a:lnTo>
                  <a:pt x="0" y="1356"/>
                </a:lnTo>
                <a:lnTo>
                  <a:pt x="0" y="1273"/>
                </a:lnTo>
                <a:lnTo>
                  <a:pt x="6" y="1189"/>
                </a:lnTo>
                <a:lnTo>
                  <a:pt x="22" y="1106"/>
                </a:lnTo>
                <a:lnTo>
                  <a:pt x="39" y="1028"/>
                </a:lnTo>
                <a:lnTo>
                  <a:pt x="61" y="956"/>
                </a:lnTo>
                <a:lnTo>
                  <a:pt x="122" y="811"/>
                </a:lnTo>
                <a:lnTo>
                  <a:pt x="206" y="678"/>
                </a:lnTo>
                <a:lnTo>
                  <a:pt x="306" y="550"/>
                </a:lnTo>
                <a:lnTo>
                  <a:pt x="423" y="439"/>
                </a:lnTo>
                <a:lnTo>
                  <a:pt x="551" y="339"/>
                </a:lnTo>
                <a:lnTo>
                  <a:pt x="696" y="250"/>
                </a:lnTo>
                <a:lnTo>
                  <a:pt x="852" y="172"/>
                </a:lnTo>
                <a:lnTo>
                  <a:pt x="1019" y="111"/>
                </a:lnTo>
                <a:lnTo>
                  <a:pt x="1197" y="61"/>
                </a:lnTo>
                <a:lnTo>
                  <a:pt x="1375" y="22"/>
                </a:lnTo>
                <a:lnTo>
                  <a:pt x="1564" y="5"/>
                </a:lnTo>
                <a:lnTo>
                  <a:pt x="1753" y="0"/>
                </a:lnTo>
                <a:lnTo>
                  <a:pt x="1954" y="5"/>
                </a:lnTo>
                <a:lnTo>
                  <a:pt x="2154" y="27"/>
                </a:lnTo>
                <a:lnTo>
                  <a:pt x="2366" y="61"/>
                </a:lnTo>
                <a:lnTo>
                  <a:pt x="2572" y="111"/>
                </a:lnTo>
                <a:lnTo>
                  <a:pt x="2783" y="172"/>
                </a:lnTo>
                <a:lnTo>
                  <a:pt x="2989" y="244"/>
                </a:lnTo>
                <a:lnTo>
                  <a:pt x="3190" y="333"/>
                </a:lnTo>
                <a:lnTo>
                  <a:pt x="3385" y="428"/>
                </a:lnTo>
                <a:lnTo>
                  <a:pt x="3563" y="539"/>
                </a:lnTo>
                <a:lnTo>
                  <a:pt x="3730" y="661"/>
                </a:lnTo>
                <a:lnTo>
                  <a:pt x="3880" y="800"/>
                </a:lnTo>
                <a:lnTo>
                  <a:pt x="4014" y="945"/>
                </a:lnTo>
                <a:lnTo>
                  <a:pt x="4069" y="1023"/>
                </a:lnTo>
                <a:lnTo>
                  <a:pt x="4125" y="1100"/>
                </a:lnTo>
                <a:lnTo>
                  <a:pt x="4169" y="1184"/>
                </a:lnTo>
                <a:lnTo>
                  <a:pt x="4208" y="1273"/>
                </a:lnTo>
                <a:lnTo>
                  <a:pt x="4242" y="1362"/>
                </a:lnTo>
                <a:lnTo>
                  <a:pt x="4270" y="1451"/>
                </a:lnTo>
                <a:lnTo>
                  <a:pt x="4292" y="1545"/>
                </a:lnTo>
                <a:lnTo>
                  <a:pt x="4303" y="1640"/>
                </a:lnTo>
                <a:lnTo>
                  <a:pt x="4297" y="1740"/>
                </a:lnTo>
                <a:lnTo>
                  <a:pt x="4286" y="1834"/>
                </a:lnTo>
                <a:lnTo>
                  <a:pt x="4270" y="1918"/>
                </a:lnTo>
                <a:lnTo>
                  <a:pt x="4242" y="2007"/>
                </a:lnTo>
                <a:lnTo>
                  <a:pt x="4208" y="2084"/>
                </a:lnTo>
                <a:lnTo>
                  <a:pt x="4169" y="2157"/>
                </a:lnTo>
                <a:lnTo>
                  <a:pt x="4125" y="2229"/>
                </a:lnTo>
                <a:lnTo>
                  <a:pt x="4075" y="2296"/>
                </a:lnTo>
                <a:lnTo>
                  <a:pt x="3958" y="2413"/>
                </a:lnTo>
                <a:lnTo>
                  <a:pt x="3819" y="2518"/>
                </a:lnTo>
                <a:lnTo>
                  <a:pt x="3668" y="2607"/>
                </a:lnTo>
                <a:lnTo>
                  <a:pt x="3507" y="2685"/>
                </a:lnTo>
                <a:lnTo>
                  <a:pt x="3334" y="2746"/>
                </a:lnTo>
                <a:lnTo>
                  <a:pt x="3156" y="2802"/>
                </a:lnTo>
                <a:lnTo>
                  <a:pt x="2978" y="2841"/>
                </a:lnTo>
                <a:lnTo>
                  <a:pt x="2800" y="2874"/>
                </a:lnTo>
                <a:lnTo>
                  <a:pt x="2622" y="2896"/>
                </a:lnTo>
                <a:lnTo>
                  <a:pt x="2460" y="2913"/>
                </a:lnTo>
                <a:lnTo>
                  <a:pt x="2305" y="2918"/>
                </a:lnTo>
                <a:lnTo>
                  <a:pt x="2160" y="2924"/>
                </a:lnTo>
                <a:lnTo>
                  <a:pt x="2026" y="2918"/>
                </a:lnTo>
                <a:lnTo>
                  <a:pt x="1876" y="2907"/>
                </a:lnTo>
                <a:lnTo>
                  <a:pt x="1726" y="2885"/>
                </a:lnTo>
                <a:lnTo>
                  <a:pt x="1564" y="2857"/>
                </a:lnTo>
                <a:lnTo>
                  <a:pt x="1408" y="2818"/>
                </a:lnTo>
                <a:lnTo>
                  <a:pt x="1247" y="2768"/>
                </a:lnTo>
                <a:lnTo>
                  <a:pt x="1085" y="2707"/>
                </a:lnTo>
                <a:lnTo>
                  <a:pt x="930" y="2640"/>
                </a:lnTo>
                <a:lnTo>
                  <a:pt x="779" y="2557"/>
                </a:lnTo>
                <a:lnTo>
                  <a:pt x="635" y="2463"/>
                </a:lnTo>
                <a:lnTo>
                  <a:pt x="501" y="2357"/>
                </a:lnTo>
                <a:lnTo>
                  <a:pt x="379" y="2240"/>
                </a:lnTo>
                <a:lnTo>
                  <a:pt x="267" y="2107"/>
                </a:lnTo>
                <a:lnTo>
                  <a:pt x="178" y="1962"/>
                </a:lnTo>
                <a:lnTo>
                  <a:pt x="100" y="1801"/>
                </a:lnTo>
                <a:lnTo>
                  <a:pt x="45" y="16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grpSp>
        <p:nvGrpSpPr>
          <p:cNvPr id="89" name="Gruppieren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ihand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ihand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ihand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ihand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ihand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ihand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ihand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ihand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78922" y="2954315"/>
            <a:ext cx="5566700" cy="1675949"/>
          </a:xfrm>
        </p:spPr>
        <p:txBody>
          <a:bodyPr bIns="0" rtlCol="0" anchor="ctr">
            <a:noAutofit/>
          </a:bodyPr>
          <a:lstStyle>
            <a:lvl1pPr algn="ctr">
              <a:lnSpc>
                <a:spcPct val="80000"/>
              </a:lnSpc>
              <a:defRPr sz="4000" spc="-15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11" name="AutoForm 3">
            <a:extLst>
              <a:ext uri="{FF2B5EF4-FFF2-40B4-BE49-F238E27FC236}">
                <a16:creationId xmlns:a16="http://schemas.microsoft.com/office/drawing/2014/main" id="{02FDAB33-915E-4BD4-A13F-8FD4F0F156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76748" y="3964146"/>
            <a:ext cx="6831013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D19DC10D-AC77-4943-9096-2598F5878C12}"/>
              </a:ext>
            </a:extLst>
          </p:cNvPr>
          <p:cNvSpPr/>
          <p:nvPr userDrawn="1"/>
        </p:nvSpPr>
        <p:spPr>
          <a:xfrm>
            <a:off x="527465" y="-6705"/>
            <a:ext cx="11168286" cy="6847184"/>
          </a:xfrm>
          <a:custGeom>
            <a:avLst/>
            <a:gdLst>
              <a:gd name="connsiteX0" fmla="*/ 3449748 w 11168286"/>
              <a:gd name="connsiteY0" fmla="*/ 1543606 h 6847184"/>
              <a:gd name="connsiteX1" fmla="*/ 3149710 w 11168286"/>
              <a:gd name="connsiteY1" fmla="*/ 1551544 h 6847184"/>
              <a:gd name="connsiteX2" fmla="*/ 2849673 w 11168286"/>
              <a:gd name="connsiteY2" fmla="*/ 1578531 h 6847184"/>
              <a:gd name="connsiteX3" fmla="*/ 2567097 w 11168286"/>
              <a:gd name="connsiteY3" fmla="*/ 1640444 h 6847184"/>
              <a:gd name="connsiteX4" fmla="*/ 2284523 w 11168286"/>
              <a:gd name="connsiteY4" fmla="*/ 1719819 h 6847184"/>
              <a:gd name="connsiteX5" fmla="*/ 2019410 w 11168286"/>
              <a:gd name="connsiteY5" fmla="*/ 1816656 h 6847184"/>
              <a:gd name="connsiteX6" fmla="*/ 1771760 w 11168286"/>
              <a:gd name="connsiteY6" fmla="*/ 1940481 h 6847184"/>
              <a:gd name="connsiteX7" fmla="*/ 1541573 w 11168286"/>
              <a:gd name="connsiteY7" fmla="*/ 2081769 h 6847184"/>
              <a:gd name="connsiteX8" fmla="*/ 1338373 w 11168286"/>
              <a:gd name="connsiteY8" fmla="*/ 2240519 h 6847184"/>
              <a:gd name="connsiteX9" fmla="*/ 1152635 w 11168286"/>
              <a:gd name="connsiteY9" fmla="*/ 2416731 h 6847184"/>
              <a:gd name="connsiteX10" fmla="*/ 993885 w 11168286"/>
              <a:gd name="connsiteY10" fmla="*/ 2619931 h 6847184"/>
              <a:gd name="connsiteX11" fmla="*/ 860535 w 11168286"/>
              <a:gd name="connsiteY11" fmla="*/ 2831069 h 6847184"/>
              <a:gd name="connsiteX12" fmla="*/ 763698 w 11168286"/>
              <a:gd name="connsiteY12" fmla="*/ 3061256 h 6847184"/>
              <a:gd name="connsiteX13" fmla="*/ 728773 w 11168286"/>
              <a:gd name="connsiteY13" fmla="*/ 3175556 h 6847184"/>
              <a:gd name="connsiteX14" fmla="*/ 701785 w 11168286"/>
              <a:gd name="connsiteY14" fmla="*/ 3299381 h 6847184"/>
              <a:gd name="connsiteX15" fmla="*/ 676385 w 11168286"/>
              <a:gd name="connsiteY15" fmla="*/ 3431144 h 6847184"/>
              <a:gd name="connsiteX16" fmla="*/ 666860 w 11168286"/>
              <a:gd name="connsiteY16" fmla="*/ 3564494 h 6847184"/>
              <a:gd name="connsiteX17" fmla="*/ 666860 w 11168286"/>
              <a:gd name="connsiteY17" fmla="*/ 3696256 h 6847184"/>
              <a:gd name="connsiteX18" fmla="*/ 684323 w 11168286"/>
              <a:gd name="connsiteY18" fmla="*/ 3837544 h 6847184"/>
              <a:gd name="connsiteX19" fmla="*/ 701785 w 11168286"/>
              <a:gd name="connsiteY19" fmla="*/ 3978831 h 6847184"/>
              <a:gd name="connsiteX20" fmla="*/ 738298 w 11168286"/>
              <a:gd name="connsiteY20" fmla="*/ 4120119 h 6847184"/>
              <a:gd name="connsiteX21" fmla="*/ 825610 w 11168286"/>
              <a:gd name="connsiteY21" fmla="*/ 4402694 h 6847184"/>
              <a:gd name="connsiteX22" fmla="*/ 949435 w 11168286"/>
              <a:gd name="connsiteY22" fmla="*/ 4658281 h 6847184"/>
              <a:gd name="connsiteX23" fmla="*/ 1090723 w 11168286"/>
              <a:gd name="connsiteY23" fmla="*/ 4888469 h 6847184"/>
              <a:gd name="connsiteX24" fmla="*/ 1268523 w 11168286"/>
              <a:gd name="connsiteY24" fmla="*/ 5099606 h 6847184"/>
              <a:gd name="connsiteX25" fmla="*/ 1462198 w 11168286"/>
              <a:gd name="connsiteY25" fmla="*/ 5285344 h 6847184"/>
              <a:gd name="connsiteX26" fmla="*/ 1674923 w 11168286"/>
              <a:gd name="connsiteY26" fmla="*/ 5453619 h 6847184"/>
              <a:gd name="connsiteX27" fmla="*/ 1903522 w 11168286"/>
              <a:gd name="connsiteY27" fmla="*/ 5602844 h 6847184"/>
              <a:gd name="connsiteX28" fmla="*/ 2143235 w 11168286"/>
              <a:gd name="connsiteY28" fmla="*/ 5734606 h 6847184"/>
              <a:gd name="connsiteX29" fmla="*/ 2389298 w 11168286"/>
              <a:gd name="connsiteY29" fmla="*/ 5840969 h 6847184"/>
              <a:gd name="connsiteX30" fmla="*/ 2646473 w 11168286"/>
              <a:gd name="connsiteY30" fmla="*/ 5937806 h 6847184"/>
              <a:gd name="connsiteX31" fmla="*/ 2902060 w 11168286"/>
              <a:gd name="connsiteY31" fmla="*/ 6017181 h 6847184"/>
              <a:gd name="connsiteX32" fmla="*/ 3149710 w 11168286"/>
              <a:gd name="connsiteY32" fmla="*/ 6079094 h 6847184"/>
              <a:gd name="connsiteX33" fmla="*/ 3406885 w 11168286"/>
              <a:gd name="connsiteY33" fmla="*/ 6123544 h 6847184"/>
              <a:gd name="connsiteX34" fmla="*/ 3645010 w 11168286"/>
              <a:gd name="connsiteY34" fmla="*/ 6158469 h 6847184"/>
              <a:gd name="connsiteX35" fmla="*/ 3883135 w 11168286"/>
              <a:gd name="connsiteY35" fmla="*/ 6175931 h 6847184"/>
              <a:gd name="connsiteX36" fmla="*/ 4095861 w 11168286"/>
              <a:gd name="connsiteY36" fmla="*/ 6185456 h 6847184"/>
              <a:gd name="connsiteX37" fmla="*/ 4326048 w 11168286"/>
              <a:gd name="connsiteY37" fmla="*/ 6175931 h 6847184"/>
              <a:gd name="connsiteX38" fmla="*/ 4572111 w 11168286"/>
              <a:gd name="connsiteY38" fmla="*/ 6167994 h 6847184"/>
              <a:gd name="connsiteX39" fmla="*/ 4829285 w 11168286"/>
              <a:gd name="connsiteY39" fmla="*/ 6141006 h 6847184"/>
              <a:gd name="connsiteX40" fmla="*/ 5111860 w 11168286"/>
              <a:gd name="connsiteY40" fmla="*/ 6106081 h 6847184"/>
              <a:gd name="connsiteX41" fmla="*/ 5394435 w 11168286"/>
              <a:gd name="connsiteY41" fmla="*/ 6053694 h 6847184"/>
              <a:gd name="connsiteX42" fmla="*/ 5677010 w 11168286"/>
              <a:gd name="connsiteY42" fmla="*/ 5991781 h 6847184"/>
              <a:gd name="connsiteX43" fmla="*/ 5959585 w 11168286"/>
              <a:gd name="connsiteY43" fmla="*/ 5902881 h 6847184"/>
              <a:gd name="connsiteX44" fmla="*/ 6234223 w 11168286"/>
              <a:gd name="connsiteY44" fmla="*/ 5806044 h 6847184"/>
              <a:gd name="connsiteX45" fmla="*/ 6489810 w 11168286"/>
              <a:gd name="connsiteY45" fmla="*/ 5682219 h 6847184"/>
              <a:gd name="connsiteX46" fmla="*/ 6729523 w 11168286"/>
              <a:gd name="connsiteY46" fmla="*/ 5540931 h 6847184"/>
              <a:gd name="connsiteX47" fmla="*/ 6950185 w 11168286"/>
              <a:gd name="connsiteY47" fmla="*/ 5374244 h 6847184"/>
              <a:gd name="connsiteX48" fmla="*/ 7135923 w 11168286"/>
              <a:gd name="connsiteY48" fmla="*/ 5188506 h 6847184"/>
              <a:gd name="connsiteX49" fmla="*/ 7215298 w 11168286"/>
              <a:gd name="connsiteY49" fmla="*/ 5082144 h 6847184"/>
              <a:gd name="connsiteX50" fmla="*/ 7285148 w 11168286"/>
              <a:gd name="connsiteY50" fmla="*/ 4967844 h 6847184"/>
              <a:gd name="connsiteX51" fmla="*/ 7347060 w 11168286"/>
              <a:gd name="connsiteY51" fmla="*/ 4851956 h 6847184"/>
              <a:gd name="connsiteX52" fmla="*/ 7401035 w 11168286"/>
              <a:gd name="connsiteY52" fmla="*/ 4729719 h 6847184"/>
              <a:gd name="connsiteX53" fmla="*/ 7445485 w 11168286"/>
              <a:gd name="connsiteY53" fmla="*/ 4588431 h 6847184"/>
              <a:gd name="connsiteX54" fmla="*/ 7470885 w 11168286"/>
              <a:gd name="connsiteY54" fmla="*/ 4455081 h 6847184"/>
              <a:gd name="connsiteX55" fmla="*/ 7488348 w 11168286"/>
              <a:gd name="connsiteY55" fmla="*/ 4305856 h 6847184"/>
              <a:gd name="connsiteX56" fmla="*/ 7497873 w 11168286"/>
              <a:gd name="connsiteY56" fmla="*/ 4147106 h 6847184"/>
              <a:gd name="connsiteX57" fmla="*/ 7480410 w 11168286"/>
              <a:gd name="connsiteY57" fmla="*/ 3996294 h 6847184"/>
              <a:gd name="connsiteX58" fmla="*/ 7445485 w 11168286"/>
              <a:gd name="connsiteY58" fmla="*/ 3847069 h 6847184"/>
              <a:gd name="connsiteX59" fmla="*/ 7401035 w 11168286"/>
              <a:gd name="connsiteY59" fmla="*/ 3705781 h 6847184"/>
              <a:gd name="connsiteX60" fmla="*/ 7347060 w 11168286"/>
              <a:gd name="connsiteY60" fmla="*/ 3564494 h 6847184"/>
              <a:gd name="connsiteX61" fmla="*/ 7285148 w 11168286"/>
              <a:gd name="connsiteY61" fmla="*/ 3423206 h 6847184"/>
              <a:gd name="connsiteX62" fmla="*/ 7215298 w 11168286"/>
              <a:gd name="connsiteY62" fmla="*/ 3289856 h 6847184"/>
              <a:gd name="connsiteX63" fmla="*/ 7126398 w 11168286"/>
              <a:gd name="connsiteY63" fmla="*/ 3167619 h 6847184"/>
              <a:gd name="connsiteX64" fmla="*/ 7039085 w 11168286"/>
              <a:gd name="connsiteY64" fmla="*/ 3043794 h 6847184"/>
              <a:gd name="connsiteX65" fmla="*/ 6826360 w 11168286"/>
              <a:gd name="connsiteY65" fmla="*/ 2813606 h 6847184"/>
              <a:gd name="connsiteX66" fmla="*/ 6588235 w 11168286"/>
              <a:gd name="connsiteY66" fmla="*/ 2592944 h 6847184"/>
              <a:gd name="connsiteX67" fmla="*/ 6323123 w 11168286"/>
              <a:gd name="connsiteY67" fmla="*/ 2399269 h 6847184"/>
              <a:gd name="connsiteX68" fmla="*/ 6040548 w 11168286"/>
              <a:gd name="connsiteY68" fmla="*/ 2223056 h 6847184"/>
              <a:gd name="connsiteX69" fmla="*/ 5730985 w 11168286"/>
              <a:gd name="connsiteY69" fmla="*/ 2072244 h 6847184"/>
              <a:gd name="connsiteX70" fmla="*/ 5411899 w 11168286"/>
              <a:gd name="connsiteY70" fmla="*/ 1930956 h 6847184"/>
              <a:gd name="connsiteX71" fmla="*/ 5084873 w 11168286"/>
              <a:gd name="connsiteY71" fmla="*/ 1816656 h 6847184"/>
              <a:gd name="connsiteX72" fmla="*/ 4749910 w 11168286"/>
              <a:gd name="connsiteY72" fmla="*/ 1719819 h 6847184"/>
              <a:gd name="connsiteX73" fmla="*/ 4422885 w 11168286"/>
              <a:gd name="connsiteY73" fmla="*/ 1640444 h 6847184"/>
              <a:gd name="connsiteX74" fmla="*/ 4086335 w 11168286"/>
              <a:gd name="connsiteY74" fmla="*/ 1586469 h 6847184"/>
              <a:gd name="connsiteX75" fmla="*/ 3768835 w 11168286"/>
              <a:gd name="connsiteY75" fmla="*/ 1551544 h 6847184"/>
              <a:gd name="connsiteX76" fmla="*/ 3384196 w 11168286"/>
              <a:gd name="connsiteY76" fmla="*/ 0 h 6847184"/>
              <a:gd name="connsiteX77" fmla="*/ 9353938 w 11168286"/>
              <a:gd name="connsiteY77" fmla="*/ 0 h 6847184"/>
              <a:gd name="connsiteX78" fmla="*/ 9361842 w 11168286"/>
              <a:gd name="connsiteY78" fmla="*/ 3952 h 6847184"/>
              <a:gd name="connsiteX79" fmla="*/ 9738185 w 11168286"/>
              <a:gd name="connsiteY79" fmla="*/ 234949 h 6847184"/>
              <a:gd name="connsiteX80" fmla="*/ 10070404 w 11168286"/>
              <a:gd name="connsiteY80" fmla="*/ 494495 h 6847184"/>
              <a:gd name="connsiteX81" fmla="*/ 10374074 w 11168286"/>
              <a:gd name="connsiteY81" fmla="*/ 782592 h 6847184"/>
              <a:gd name="connsiteX82" fmla="*/ 10633620 w 11168286"/>
              <a:gd name="connsiteY82" fmla="*/ 1114811 h 6847184"/>
              <a:gd name="connsiteX83" fmla="*/ 10851639 w 11168286"/>
              <a:gd name="connsiteY83" fmla="*/ 1460008 h 6847184"/>
              <a:gd name="connsiteX84" fmla="*/ 11009963 w 11168286"/>
              <a:gd name="connsiteY84" fmla="*/ 1836350 h 6847184"/>
              <a:gd name="connsiteX85" fmla="*/ 11067063 w 11168286"/>
              <a:gd name="connsiteY85" fmla="*/ 2023224 h 6847184"/>
              <a:gd name="connsiteX86" fmla="*/ 11111186 w 11168286"/>
              <a:gd name="connsiteY86" fmla="*/ 2225670 h 6847184"/>
              <a:gd name="connsiteX87" fmla="*/ 11152713 w 11168286"/>
              <a:gd name="connsiteY87" fmla="*/ 2441094 h 6847184"/>
              <a:gd name="connsiteX88" fmla="*/ 11168286 w 11168286"/>
              <a:gd name="connsiteY88" fmla="*/ 2659113 h 6847184"/>
              <a:gd name="connsiteX89" fmla="*/ 11168286 w 11168286"/>
              <a:gd name="connsiteY89" fmla="*/ 2874537 h 6847184"/>
              <a:gd name="connsiteX90" fmla="*/ 11139736 w 11168286"/>
              <a:gd name="connsiteY90" fmla="*/ 3105533 h 6847184"/>
              <a:gd name="connsiteX91" fmla="*/ 11111186 w 11168286"/>
              <a:gd name="connsiteY91" fmla="*/ 3336529 h 6847184"/>
              <a:gd name="connsiteX92" fmla="*/ 11051490 w 11168286"/>
              <a:gd name="connsiteY92" fmla="*/ 3567526 h 6847184"/>
              <a:gd name="connsiteX93" fmla="*/ 10908739 w 11168286"/>
              <a:gd name="connsiteY93" fmla="*/ 4029518 h 6847184"/>
              <a:gd name="connsiteX94" fmla="*/ 10706293 w 11168286"/>
              <a:gd name="connsiteY94" fmla="*/ 4447388 h 6847184"/>
              <a:gd name="connsiteX95" fmla="*/ 10475297 w 11168286"/>
              <a:gd name="connsiteY95" fmla="*/ 4823731 h 6847184"/>
              <a:gd name="connsiteX96" fmla="*/ 10184605 w 11168286"/>
              <a:gd name="connsiteY96" fmla="*/ 5168927 h 6847184"/>
              <a:gd name="connsiteX97" fmla="*/ 9867958 w 11168286"/>
              <a:gd name="connsiteY97" fmla="*/ 5472597 h 6847184"/>
              <a:gd name="connsiteX98" fmla="*/ 9520166 w 11168286"/>
              <a:gd name="connsiteY98" fmla="*/ 5747716 h 6847184"/>
              <a:gd name="connsiteX99" fmla="*/ 9146419 w 11168286"/>
              <a:gd name="connsiteY99" fmla="*/ 5991690 h 6847184"/>
              <a:gd name="connsiteX100" fmla="*/ 8754503 w 11168286"/>
              <a:gd name="connsiteY100" fmla="*/ 6207113 h 6847184"/>
              <a:gd name="connsiteX101" fmla="*/ 8352207 w 11168286"/>
              <a:gd name="connsiteY101" fmla="*/ 6381009 h 6847184"/>
              <a:gd name="connsiteX102" fmla="*/ 7931741 w 11168286"/>
              <a:gd name="connsiteY102" fmla="*/ 6539333 h 6847184"/>
              <a:gd name="connsiteX103" fmla="*/ 7513871 w 11168286"/>
              <a:gd name="connsiteY103" fmla="*/ 6669106 h 6847184"/>
              <a:gd name="connsiteX104" fmla="*/ 7108979 w 11168286"/>
              <a:gd name="connsiteY104" fmla="*/ 6770329 h 6847184"/>
              <a:gd name="connsiteX105" fmla="*/ 6688513 w 11168286"/>
              <a:gd name="connsiteY105" fmla="*/ 6843002 h 6847184"/>
              <a:gd name="connsiteX106" fmla="*/ 6660000 w 11168286"/>
              <a:gd name="connsiteY106" fmla="*/ 6847184 h 6847184"/>
              <a:gd name="connsiteX107" fmla="*/ 4165817 w 11168286"/>
              <a:gd name="connsiteY107" fmla="*/ 6847184 h 6847184"/>
              <a:gd name="connsiteX108" fmla="*/ 3900984 w 11168286"/>
              <a:gd name="connsiteY108" fmla="*/ 6814452 h 6847184"/>
              <a:gd name="connsiteX109" fmla="*/ 3438991 w 11168286"/>
              <a:gd name="connsiteY109" fmla="*/ 6728802 h 6847184"/>
              <a:gd name="connsiteX110" fmla="*/ 2976998 w 11168286"/>
              <a:gd name="connsiteY110" fmla="*/ 6627579 h 6847184"/>
              <a:gd name="connsiteX111" fmla="*/ 2515006 w 11168286"/>
              <a:gd name="connsiteY111" fmla="*/ 6482233 h 6847184"/>
              <a:gd name="connsiteX112" fmla="*/ 2065990 w 11168286"/>
              <a:gd name="connsiteY112" fmla="*/ 6323909 h 6847184"/>
              <a:gd name="connsiteX113" fmla="*/ 1648120 w 11168286"/>
              <a:gd name="connsiteY113" fmla="*/ 6121463 h 6847184"/>
              <a:gd name="connsiteX114" fmla="*/ 1256205 w 11168286"/>
              <a:gd name="connsiteY114" fmla="*/ 5890467 h 6847184"/>
              <a:gd name="connsiteX115" fmla="*/ 895435 w 11168286"/>
              <a:gd name="connsiteY115" fmla="*/ 5617943 h 6847184"/>
              <a:gd name="connsiteX116" fmla="*/ 591766 w 11168286"/>
              <a:gd name="connsiteY116" fmla="*/ 5314273 h 6847184"/>
              <a:gd name="connsiteX117" fmla="*/ 461993 w 11168286"/>
              <a:gd name="connsiteY117" fmla="*/ 5140377 h 6847184"/>
              <a:gd name="connsiteX118" fmla="*/ 347792 w 11168286"/>
              <a:gd name="connsiteY118" fmla="*/ 4953504 h 6847184"/>
              <a:gd name="connsiteX119" fmla="*/ 246569 w 11168286"/>
              <a:gd name="connsiteY119" fmla="*/ 4764035 h 6847184"/>
              <a:gd name="connsiteX120" fmla="*/ 158323 w 11168286"/>
              <a:gd name="connsiteY120" fmla="*/ 4564184 h 6847184"/>
              <a:gd name="connsiteX121" fmla="*/ 85650 w 11168286"/>
              <a:gd name="connsiteY121" fmla="*/ 4333188 h 6847184"/>
              <a:gd name="connsiteX122" fmla="*/ 44123 w 11168286"/>
              <a:gd name="connsiteY122" fmla="*/ 4115169 h 6847184"/>
              <a:gd name="connsiteX123" fmla="*/ 15573 w 11168286"/>
              <a:gd name="connsiteY123" fmla="*/ 3871195 h 6847184"/>
              <a:gd name="connsiteX124" fmla="*/ 0 w 11168286"/>
              <a:gd name="connsiteY124" fmla="*/ 3611648 h 6847184"/>
              <a:gd name="connsiteX125" fmla="*/ 28550 w 11168286"/>
              <a:gd name="connsiteY125" fmla="*/ 3365079 h 6847184"/>
              <a:gd name="connsiteX126" fmla="*/ 85650 w 11168286"/>
              <a:gd name="connsiteY126" fmla="*/ 3121106 h 6847184"/>
              <a:gd name="connsiteX127" fmla="*/ 158323 w 11168286"/>
              <a:gd name="connsiteY127" fmla="*/ 2890109 h 6847184"/>
              <a:gd name="connsiteX128" fmla="*/ 246569 w 11168286"/>
              <a:gd name="connsiteY128" fmla="*/ 2659113 h 6847184"/>
              <a:gd name="connsiteX129" fmla="*/ 347792 w 11168286"/>
              <a:gd name="connsiteY129" fmla="*/ 2428116 h 6847184"/>
              <a:gd name="connsiteX130" fmla="*/ 461993 w 11168286"/>
              <a:gd name="connsiteY130" fmla="*/ 2210097 h 6847184"/>
              <a:gd name="connsiteX131" fmla="*/ 607339 w 11168286"/>
              <a:gd name="connsiteY131" fmla="*/ 2010247 h 6847184"/>
              <a:gd name="connsiteX132" fmla="*/ 750089 w 11168286"/>
              <a:gd name="connsiteY132" fmla="*/ 1807800 h 6847184"/>
              <a:gd name="connsiteX133" fmla="*/ 1097882 w 11168286"/>
              <a:gd name="connsiteY133" fmla="*/ 1431458 h 6847184"/>
              <a:gd name="connsiteX134" fmla="*/ 1487201 w 11168286"/>
              <a:gd name="connsiteY134" fmla="*/ 1070688 h 6847184"/>
              <a:gd name="connsiteX135" fmla="*/ 1920644 w 11168286"/>
              <a:gd name="connsiteY135" fmla="*/ 754042 h 6847184"/>
              <a:gd name="connsiteX136" fmla="*/ 2382637 w 11168286"/>
              <a:gd name="connsiteY136" fmla="*/ 465945 h 6847184"/>
              <a:gd name="connsiteX137" fmla="*/ 2888753 w 11168286"/>
              <a:gd name="connsiteY137" fmla="*/ 219376 h 684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168286" h="6847184">
                <a:moveTo>
                  <a:pt x="3449748" y="1543606"/>
                </a:moveTo>
                <a:lnTo>
                  <a:pt x="3149710" y="1551544"/>
                </a:lnTo>
                <a:lnTo>
                  <a:pt x="2849673" y="1578531"/>
                </a:lnTo>
                <a:lnTo>
                  <a:pt x="2567097" y="1640444"/>
                </a:lnTo>
                <a:lnTo>
                  <a:pt x="2284523" y="1719819"/>
                </a:lnTo>
                <a:lnTo>
                  <a:pt x="2019410" y="1816656"/>
                </a:lnTo>
                <a:lnTo>
                  <a:pt x="1771760" y="1940481"/>
                </a:lnTo>
                <a:lnTo>
                  <a:pt x="1541573" y="2081769"/>
                </a:lnTo>
                <a:lnTo>
                  <a:pt x="1338373" y="2240519"/>
                </a:lnTo>
                <a:lnTo>
                  <a:pt x="1152635" y="2416731"/>
                </a:lnTo>
                <a:lnTo>
                  <a:pt x="993885" y="2619931"/>
                </a:lnTo>
                <a:lnTo>
                  <a:pt x="860535" y="2831069"/>
                </a:lnTo>
                <a:lnTo>
                  <a:pt x="763698" y="3061256"/>
                </a:lnTo>
                <a:lnTo>
                  <a:pt x="728773" y="3175556"/>
                </a:lnTo>
                <a:lnTo>
                  <a:pt x="701785" y="3299381"/>
                </a:lnTo>
                <a:lnTo>
                  <a:pt x="676385" y="3431144"/>
                </a:lnTo>
                <a:lnTo>
                  <a:pt x="666860" y="3564494"/>
                </a:lnTo>
                <a:lnTo>
                  <a:pt x="666860" y="3696256"/>
                </a:lnTo>
                <a:lnTo>
                  <a:pt x="684323" y="3837544"/>
                </a:lnTo>
                <a:lnTo>
                  <a:pt x="701785" y="3978831"/>
                </a:lnTo>
                <a:lnTo>
                  <a:pt x="738298" y="4120119"/>
                </a:lnTo>
                <a:lnTo>
                  <a:pt x="825610" y="4402694"/>
                </a:lnTo>
                <a:lnTo>
                  <a:pt x="949435" y="4658281"/>
                </a:lnTo>
                <a:lnTo>
                  <a:pt x="1090723" y="4888469"/>
                </a:lnTo>
                <a:lnTo>
                  <a:pt x="1268523" y="5099606"/>
                </a:lnTo>
                <a:lnTo>
                  <a:pt x="1462198" y="5285344"/>
                </a:lnTo>
                <a:lnTo>
                  <a:pt x="1674923" y="5453619"/>
                </a:lnTo>
                <a:lnTo>
                  <a:pt x="1903522" y="5602844"/>
                </a:lnTo>
                <a:lnTo>
                  <a:pt x="2143235" y="5734606"/>
                </a:lnTo>
                <a:lnTo>
                  <a:pt x="2389298" y="5840969"/>
                </a:lnTo>
                <a:lnTo>
                  <a:pt x="2646473" y="5937806"/>
                </a:lnTo>
                <a:lnTo>
                  <a:pt x="2902060" y="6017181"/>
                </a:lnTo>
                <a:lnTo>
                  <a:pt x="3149710" y="6079094"/>
                </a:lnTo>
                <a:lnTo>
                  <a:pt x="3406885" y="6123544"/>
                </a:lnTo>
                <a:lnTo>
                  <a:pt x="3645010" y="6158469"/>
                </a:lnTo>
                <a:lnTo>
                  <a:pt x="3883135" y="6175931"/>
                </a:lnTo>
                <a:lnTo>
                  <a:pt x="4095861" y="6185456"/>
                </a:lnTo>
                <a:lnTo>
                  <a:pt x="4326048" y="6175931"/>
                </a:lnTo>
                <a:lnTo>
                  <a:pt x="4572111" y="6167994"/>
                </a:lnTo>
                <a:lnTo>
                  <a:pt x="4829285" y="6141006"/>
                </a:lnTo>
                <a:lnTo>
                  <a:pt x="5111860" y="6106081"/>
                </a:lnTo>
                <a:lnTo>
                  <a:pt x="5394435" y="6053694"/>
                </a:lnTo>
                <a:lnTo>
                  <a:pt x="5677010" y="5991781"/>
                </a:lnTo>
                <a:lnTo>
                  <a:pt x="5959585" y="5902881"/>
                </a:lnTo>
                <a:lnTo>
                  <a:pt x="6234223" y="5806044"/>
                </a:lnTo>
                <a:lnTo>
                  <a:pt x="6489810" y="5682219"/>
                </a:lnTo>
                <a:lnTo>
                  <a:pt x="6729523" y="5540931"/>
                </a:lnTo>
                <a:lnTo>
                  <a:pt x="6950185" y="5374244"/>
                </a:lnTo>
                <a:lnTo>
                  <a:pt x="7135923" y="5188506"/>
                </a:lnTo>
                <a:lnTo>
                  <a:pt x="7215298" y="5082144"/>
                </a:lnTo>
                <a:lnTo>
                  <a:pt x="7285148" y="4967844"/>
                </a:lnTo>
                <a:lnTo>
                  <a:pt x="7347060" y="4851956"/>
                </a:lnTo>
                <a:lnTo>
                  <a:pt x="7401035" y="4729719"/>
                </a:lnTo>
                <a:lnTo>
                  <a:pt x="7445485" y="4588431"/>
                </a:lnTo>
                <a:lnTo>
                  <a:pt x="7470885" y="4455081"/>
                </a:lnTo>
                <a:lnTo>
                  <a:pt x="7488348" y="4305856"/>
                </a:lnTo>
                <a:lnTo>
                  <a:pt x="7497873" y="4147106"/>
                </a:lnTo>
                <a:lnTo>
                  <a:pt x="7480410" y="3996294"/>
                </a:lnTo>
                <a:lnTo>
                  <a:pt x="7445485" y="3847069"/>
                </a:lnTo>
                <a:lnTo>
                  <a:pt x="7401035" y="3705781"/>
                </a:lnTo>
                <a:lnTo>
                  <a:pt x="7347060" y="3564494"/>
                </a:lnTo>
                <a:lnTo>
                  <a:pt x="7285148" y="3423206"/>
                </a:lnTo>
                <a:lnTo>
                  <a:pt x="7215298" y="3289856"/>
                </a:lnTo>
                <a:lnTo>
                  <a:pt x="7126398" y="3167619"/>
                </a:lnTo>
                <a:lnTo>
                  <a:pt x="7039085" y="3043794"/>
                </a:lnTo>
                <a:lnTo>
                  <a:pt x="6826360" y="2813606"/>
                </a:lnTo>
                <a:lnTo>
                  <a:pt x="6588235" y="2592944"/>
                </a:lnTo>
                <a:lnTo>
                  <a:pt x="6323123" y="2399269"/>
                </a:lnTo>
                <a:lnTo>
                  <a:pt x="6040548" y="2223056"/>
                </a:lnTo>
                <a:lnTo>
                  <a:pt x="5730985" y="2072244"/>
                </a:lnTo>
                <a:lnTo>
                  <a:pt x="5411899" y="1930956"/>
                </a:lnTo>
                <a:lnTo>
                  <a:pt x="5084873" y="1816656"/>
                </a:lnTo>
                <a:lnTo>
                  <a:pt x="4749910" y="1719819"/>
                </a:lnTo>
                <a:lnTo>
                  <a:pt x="4422885" y="1640444"/>
                </a:lnTo>
                <a:lnTo>
                  <a:pt x="4086335" y="1586469"/>
                </a:lnTo>
                <a:lnTo>
                  <a:pt x="3768835" y="1551544"/>
                </a:lnTo>
                <a:close/>
                <a:moveTo>
                  <a:pt x="3384196" y="0"/>
                </a:moveTo>
                <a:lnTo>
                  <a:pt x="9353938" y="0"/>
                </a:lnTo>
                <a:lnTo>
                  <a:pt x="9361842" y="3952"/>
                </a:lnTo>
                <a:lnTo>
                  <a:pt x="9738185" y="234949"/>
                </a:lnTo>
                <a:lnTo>
                  <a:pt x="10070404" y="494495"/>
                </a:lnTo>
                <a:lnTo>
                  <a:pt x="10374074" y="782592"/>
                </a:lnTo>
                <a:lnTo>
                  <a:pt x="10633620" y="1114811"/>
                </a:lnTo>
                <a:lnTo>
                  <a:pt x="10851639" y="1460008"/>
                </a:lnTo>
                <a:lnTo>
                  <a:pt x="11009963" y="1836350"/>
                </a:lnTo>
                <a:lnTo>
                  <a:pt x="11067063" y="2023224"/>
                </a:lnTo>
                <a:lnTo>
                  <a:pt x="11111186" y="2225670"/>
                </a:lnTo>
                <a:lnTo>
                  <a:pt x="11152713" y="2441094"/>
                </a:lnTo>
                <a:lnTo>
                  <a:pt x="11168286" y="2659113"/>
                </a:lnTo>
                <a:lnTo>
                  <a:pt x="11168286" y="2874537"/>
                </a:lnTo>
                <a:lnTo>
                  <a:pt x="11139736" y="3105533"/>
                </a:lnTo>
                <a:lnTo>
                  <a:pt x="11111186" y="3336529"/>
                </a:lnTo>
                <a:lnTo>
                  <a:pt x="11051490" y="3567526"/>
                </a:lnTo>
                <a:lnTo>
                  <a:pt x="10908739" y="4029518"/>
                </a:lnTo>
                <a:lnTo>
                  <a:pt x="10706293" y="4447388"/>
                </a:lnTo>
                <a:lnTo>
                  <a:pt x="10475297" y="4823731"/>
                </a:lnTo>
                <a:lnTo>
                  <a:pt x="10184605" y="5168927"/>
                </a:lnTo>
                <a:lnTo>
                  <a:pt x="9867958" y="5472597"/>
                </a:lnTo>
                <a:lnTo>
                  <a:pt x="9520166" y="5747716"/>
                </a:lnTo>
                <a:lnTo>
                  <a:pt x="9146419" y="5991690"/>
                </a:lnTo>
                <a:lnTo>
                  <a:pt x="8754503" y="6207113"/>
                </a:lnTo>
                <a:lnTo>
                  <a:pt x="8352207" y="6381009"/>
                </a:lnTo>
                <a:lnTo>
                  <a:pt x="7931741" y="6539333"/>
                </a:lnTo>
                <a:lnTo>
                  <a:pt x="7513871" y="6669106"/>
                </a:lnTo>
                <a:lnTo>
                  <a:pt x="7108979" y="6770329"/>
                </a:lnTo>
                <a:lnTo>
                  <a:pt x="6688513" y="6843002"/>
                </a:lnTo>
                <a:lnTo>
                  <a:pt x="6660000" y="6847184"/>
                </a:lnTo>
                <a:lnTo>
                  <a:pt x="4165817" y="6847184"/>
                </a:lnTo>
                <a:lnTo>
                  <a:pt x="3900984" y="6814452"/>
                </a:lnTo>
                <a:lnTo>
                  <a:pt x="3438991" y="6728802"/>
                </a:lnTo>
                <a:lnTo>
                  <a:pt x="2976998" y="6627579"/>
                </a:lnTo>
                <a:lnTo>
                  <a:pt x="2515006" y="6482233"/>
                </a:lnTo>
                <a:lnTo>
                  <a:pt x="2065990" y="6323909"/>
                </a:lnTo>
                <a:lnTo>
                  <a:pt x="1648120" y="6121463"/>
                </a:lnTo>
                <a:lnTo>
                  <a:pt x="1256205" y="5890467"/>
                </a:lnTo>
                <a:lnTo>
                  <a:pt x="895435" y="5617943"/>
                </a:lnTo>
                <a:lnTo>
                  <a:pt x="591766" y="5314273"/>
                </a:lnTo>
                <a:lnTo>
                  <a:pt x="461993" y="5140377"/>
                </a:lnTo>
                <a:lnTo>
                  <a:pt x="347792" y="4953504"/>
                </a:lnTo>
                <a:lnTo>
                  <a:pt x="246569" y="4764035"/>
                </a:lnTo>
                <a:lnTo>
                  <a:pt x="158323" y="4564184"/>
                </a:lnTo>
                <a:lnTo>
                  <a:pt x="85650" y="4333188"/>
                </a:lnTo>
                <a:lnTo>
                  <a:pt x="44123" y="4115169"/>
                </a:lnTo>
                <a:lnTo>
                  <a:pt x="15573" y="3871195"/>
                </a:lnTo>
                <a:lnTo>
                  <a:pt x="0" y="3611648"/>
                </a:lnTo>
                <a:lnTo>
                  <a:pt x="28550" y="3365079"/>
                </a:lnTo>
                <a:lnTo>
                  <a:pt x="85650" y="3121106"/>
                </a:lnTo>
                <a:lnTo>
                  <a:pt x="158323" y="2890109"/>
                </a:lnTo>
                <a:lnTo>
                  <a:pt x="246569" y="2659113"/>
                </a:lnTo>
                <a:lnTo>
                  <a:pt x="347792" y="2428116"/>
                </a:lnTo>
                <a:lnTo>
                  <a:pt x="461993" y="2210097"/>
                </a:lnTo>
                <a:lnTo>
                  <a:pt x="607339" y="2010247"/>
                </a:lnTo>
                <a:lnTo>
                  <a:pt x="750089" y="1807800"/>
                </a:lnTo>
                <a:lnTo>
                  <a:pt x="1097882" y="1431458"/>
                </a:lnTo>
                <a:lnTo>
                  <a:pt x="1487201" y="1070688"/>
                </a:lnTo>
                <a:lnTo>
                  <a:pt x="1920644" y="754042"/>
                </a:lnTo>
                <a:lnTo>
                  <a:pt x="2382637" y="465945"/>
                </a:lnTo>
                <a:lnTo>
                  <a:pt x="2888753" y="2193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063328" y="1631728"/>
            <a:ext cx="3198812" cy="1322587"/>
          </a:xfrm>
        </p:spPr>
        <p:txBody>
          <a:bodyPr t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rtl="0"/>
            <a:fld id="{28450B53-0186-4C19-9A25-3E95B104074B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70579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ihand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ihand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ihand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2445636"/>
            <a:ext cx="4536846" cy="3580515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33663903-41DD-413B-AB8C-9F42D238C6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460530" y="2445636"/>
            <a:ext cx="4536846" cy="3580515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33388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ihand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ihand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ihand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3" y="2621849"/>
            <a:ext cx="9195593" cy="340430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6096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ihand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ihand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ihand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B3CED86B-1675-4502-81E2-29470C91D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18494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B321C66-0786-4114-8D84-352D88D94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47301"/>
            <a:ext cx="5157787" cy="314236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8B189B09-DC60-4BD7-ACA7-13DDE9E0F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18494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7" name="Inhaltsplatzhalter 5">
            <a:extLst>
              <a:ext uri="{FF2B5EF4-FFF2-40B4-BE49-F238E27FC236}">
                <a16:creationId xmlns:a16="http://schemas.microsoft.com/office/drawing/2014/main" id="{719BE1EB-4126-4D9C-9A27-D8AA795B0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7301"/>
            <a:ext cx="5183188" cy="3142362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87982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ihand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ihand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ihand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47217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>
            <a:off x="3975193" y="1"/>
            <a:ext cx="8918389" cy="6858000"/>
            <a:chOff x="-9741005" y="76962"/>
            <a:chExt cx="8918389" cy="7010413"/>
          </a:xfrm>
        </p:grpSpPr>
        <p:sp>
          <p:nvSpPr>
            <p:cNvPr id="19" name="Freihand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ihand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ihand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ihand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ihand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ihand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ihand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ihand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ihand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ihand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ihand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ihand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8733805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9539001" y="4459774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8951262" y="2349925"/>
            <a:ext cx="2937576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0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6B1B07-3064-4647-87C7-B48DB068779F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8592786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ihand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0582987" y="18936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D4EB48B4-8AD9-4F11-89AF-BD12EA589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4672" y="813816"/>
            <a:ext cx="7498080" cy="4572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de-DE" noProof="0" dirty="0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D31FDF18-13E5-4AD8-9512-81D8CF871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1" y="5385816"/>
            <a:ext cx="7498080" cy="48463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32816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>
            <a:off x="3975193" y="1"/>
            <a:ext cx="8918389" cy="6858000"/>
            <a:chOff x="-9741005" y="76962"/>
            <a:chExt cx="8918389" cy="7010413"/>
          </a:xfrm>
        </p:grpSpPr>
        <p:sp>
          <p:nvSpPr>
            <p:cNvPr id="19" name="Freihand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ihand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ihand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ihand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ihand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ihand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ihand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ihand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ihand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ihand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ihand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ihand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8733805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9539001" y="4459774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8951262" y="2349925"/>
            <a:ext cx="2937576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0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E538D2-231F-461C-8617-794A6A3597F5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8592786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ihand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0582987" y="18936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EE379EE-5441-4454-9D47-873DDEB94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811782"/>
            <a:ext cx="7493278" cy="4573682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5A7519E-9093-47E3-8322-B4A5761E7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089" y="5385464"/>
            <a:ext cx="7493279" cy="4831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88021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ihand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ihand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ihand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97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>
            <a:off x="261938" y="0"/>
            <a:ext cx="4360863" cy="6843713"/>
            <a:chOff x="261938" y="0"/>
            <a:chExt cx="4360863" cy="6843713"/>
          </a:xfrm>
        </p:grpSpPr>
        <p:sp>
          <p:nvSpPr>
            <p:cNvPr id="87" name="Freihandform 11"/>
            <p:cNvSpPr/>
            <p:nvPr userDrawn="1"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B0BE17-C1FC-4DAE-886B-1F79B3C5412B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11" name="Freihand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369605" y="1879719"/>
            <a:ext cx="4937664" cy="3297318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1957388" y="4621333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63ED2E-F436-4C78-9D09-ECC568CAECB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407031" y="0"/>
            <a:ext cx="8784969" cy="6858000"/>
          </a:xfrm>
          <a:custGeom>
            <a:avLst/>
            <a:gdLst>
              <a:gd name="connsiteX0" fmla="*/ 5588301 w 8784969"/>
              <a:gd name="connsiteY0" fmla="*/ 0 h 6858000"/>
              <a:gd name="connsiteX1" fmla="*/ 1468988 w 8784969"/>
              <a:gd name="connsiteY1" fmla="*/ 0 h 6858000"/>
              <a:gd name="connsiteX2" fmla="*/ 1156162 w 8784969"/>
              <a:gd name="connsiteY2" fmla="*/ 199232 h 6858000"/>
              <a:gd name="connsiteX3" fmla="*/ 847304 w 8784969"/>
              <a:gd name="connsiteY3" fmla="*/ 429068 h 6858000"/>
              <a:gd name="connsiteX4" fmla="*/ 578156 w 8784969"/>
              <a:gd name="connsiteY4" fmla="*/ 691737 h 6858000"/>
              <a:gd name="connsiteX5" fmla="*/ 331069 w 8784969"/>
              <a:gd name="connsiteY5" fmla="*/ 987239 h 6858000"/>
              <a:gd name="connsiteX6" fmla="*/ 119280 w 8784969"/>
              <a:gd name="connsiteY6" fmla="*/ 1321048 h 6858000"/>
              <a:gd name="connsiteX7" fmla="*/ 0 w 8784969"/>
              <a:gd name="connsiteY7" fmla="*/ 1557746 h 6858000"/>
              <a:gd name="connsiteX8" fmla="*/ 0 w 8784969"/>
              <a:gd name="connsiteY8" fmla="*/ 4538060 h 6858000"/>
              <a:gd name="connsiteX9" fmla="*/ 57509 w 8784969"/>
              <a:gd name="connsiteY9" fmla="*/ 4686493 h 6858000"/>
              <a:gd name="connsiteX10" fmla="*/ 247236 w 8784969"/>
              <a:gd name="connsiteY10" fmla="*/ 5069552 h 6858000"/>
              <a:gd name="connsiteX11" fmla="*/ 481086 w 8784969"/>
              <a:gd name="connsiteY11" fmla="*/ 5419777 h 6858000"/>
              <a:gd name="connsiteX12" fmla="*/ 741410 w 8784969"/>
              <a:gd name="connsiteY12" fmla="*/ 5726224 h 6858000"/>
              <a:gd name="connsiteX13" fmla="*/ 1023795 w 8784969"/>
              <a:gd name="connsiteY13" fmla="*/ 5999838 h 6858000"/>
              <a:gd name="connsiteX14" fmla="*/ 1332653 w 8784969"/>
              <a:gd name="connsiteY14" fmla="*/ 6251562 h 6858000"/>
              <a:gd name="connsiteX15" fmla="*/ 1650336 w 8784969"/>
              <a:gd name="connsiteY15" fmla="*/ 6470453 h 6858000"/>
              <a:gd name="connsiteX16" fmla="*/ 1976844 w 8784969"/>
              <a:gd name="connsiteY16" fmla="*/ 6645566 h 6858000"/>
              <a:gd name="connsiteX17" fmla="*/ 2321000 w 8784969"/>
              <a:gd name="connsiteY17" fmla="*/ 6804261 h 6858000"/>
              <a:gd name="connsiteX18" fmla="*/ 2460016 w 8784969"/>
              <a:gd name="connsiteY18" fmla="*/ 6858000 h 6858000"/>
              <a:gd name="connsiteX19" fmla="*/ 6444063 w 8784969"/>
              <a:gd name="connsiteY19" fmla="*/ 6858000 h 6858000"/>
              <a:gd name="connsiteX20" fmla="*/ 6733266 w 8784969"/>
              <a:gd name="connsiteY20" fmla="*/ 6744066 h 6858000"/>
              <a:gd name="connsiteX21" fmla="*/ 7099484 w 8784969"/>
              <a:gd name="connsiteY21" fmla="*/ 6585371 h 6858000"/>
              <a:gd name="connsiteX22" fmla="*/ 7439228 w 8784969"/>
              <a:gd name="connsiteY22" fmla="*/ 6382897 h 6858000"/>
              <a:gd name="connsiteX23" fmla="*/ 7756911 w 8784969"/>
              <a:gd name="connsiteY23" fmla="*/ 6147589 h 6858000"/>
              <a:gd name="connsiteX24" fmla="*/ 8052533 w 8784969"/>
              <a:gd name="connsiteY24" fmla="*/ 5868503 h 6858000"/>
              <a:gd name="connsiteX25" fmla="*/ 8299620 w 8784969"/>
              <a:gd name="connsiteY25" fmla="*/ 5562056 h 6858000"/>
              <a:gd name="connsiteX26" fmla="*/ 8405514 w 8784969"/>
              <a:gd name="connsiteY26" fmla="*/ 5386944 h 6858000"/>
              <a:gd name="connsiteX27" fmla="*/ 8502584 w 8784969"/>
              <a:gd name="connsiteY27" fmla="*/ 5200886 h 6858000"/>
              <a:gd name="connsiteX28" fmla="*/ 8582005 w 8784969"/>
              <a:gd name="connsiteY28" fmla="*/ 5009357 h 6858000"/>
              <a:gd name="connsiteX29" fmla="*/ 8652601 w 8784969"/>
              <a:gd name="connsiteY29" fmla="*/ 4806883 h 6858000"/>
              <a:gd name="connsiteX30" fmla="*/ 8714373 w 8784969"/>
              <a:gd name="connsiteY30" fmla="*/ 4571576 h 6858000"/>
              <a:gd name="connsiteX31" fmla="*/ 8749671 w 8784969"/>
              <a:gd name="connsiteY31" fmla="*/ 4352685 h 6858000"/>
              <a:gd name="connsiteX32" fmla="*/ 8771732 w 8784969"/>
              <a:gd name="connsiteY32" fmla="*/ 4106433 h 6858000"/>
              <a:gd name="connsiteX33" fmla="*/ 8784969 w 8784969"/>
              <a:gd name="connsiteY33" fmla="*/ 3843764 h 6858000"/>
              <a:gd name="connsiteX34" fmla="*/ 8758495 w 8784969"/>
              <a:gd name="connsiteY34" fmla="*/ 3597512 h 6858000"/>
              <a:gd name="connsiteX35" fmla="*/ 8714373 w 8784969"/>
              <a:gd name="connsiteY35" fmla="*/ 3345787 h 6858000"/>
              <a:gd name="connsiteX36" fmla="*/ 8652601 w 8784969"/>
              <a:gd name="connsiteY36" fmla="*/ 3115952 h 6858000"/>
              <a:gd name="connsiteX37" fmla="*/ 8582005 w 8784969"/>
              <a:gd name="connsiteY37" fmla="*/ 2880644 h 6858000"/>
              <a:gd name="connsiteX38" fmla="*/ 8502584 w 8784969"/>
              <a:gd name="connsiteY38" fmla="*/ 2645337 h 6858000"/>
              <a:gd name="connsiteX39" fmla="*/ 8405514 w 8784969"/>
              <a:gd name="connsiteY39" fmla="*/ 2426446 h 6858000"/>
              <a:gd name="connsiteX40" fmla="*/ 8290795 w 8784969"/>
              <a:gd name="connsiteY40" fmla="*/ 2223972 h 6858000"/>
              <a:gd name="connsiteX41" fmla="*/ 8171664 w 8784969"/>
              <a:gd name="connsiteY41" fmla="*/ 2021498 h 6858000"/>
              <a:gd name="connsiteX42" fmla="*/ 7889279 w 8784969"/>
              <a:gd name="connsiteY42" fmla="*/ 1643911 h 6858000"/>
              <a:gd name="connsiteX43" fmla="*/ 7571596 w 8784969"/>
              <a:gd name="connsiteY43" fmla="*/ 1277269 h 6858000"/>
              <a:gd name="connsiteX44" fmla="*/ 7218615 w 8784969"/>
              <a:gd name="connsiteY44" fmla="*/ 954406 h 6858000"/>
              <a:gd name="connsiteX45" fmla="*/ 6839160 w 8784969"/>
              <a:gd name="connsiteY45" fmla="*/ 664375 h 6858000"/>
              <a:gd name="connsiteX46" fmla="*/ 6428820 w 8784969"/>
              <a:gd name="connsiteY46" fmla="*/ 418123 h 6858000"/>
              <a:gd name="connsiteX47" fmla="*/ 6005242 w 8784969"/>
              <a:gd name="connsiteY47" fmla="*/ 1828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784969" h="6858000">
                <a:moveTo>
                  <a:pt x="5588301" y="0"/>
                </a:moveTo>
                <a:lnTo>
                  <a:pt x="1468988" y="0"/>
                </a:lnTo>
                <a:lnTo>
                  <a:pt x="1156162" y="199232"/>
                </a:lnTo>
                <a:lnTo>
                  <a:pt x="847304" y="429068"/>
                </a:lnTo>
                <a:lnTo>
                  <a:pt x="578156" y="691737"/>
                </a:lnTo>
                <a:lnTo>
                  <a:pt x="331069" y="987239"/>
                </a:lnTo>
                <a:lnTo>
                  <a:pt x="119280" y="1321048"/>
                </a:lnTo>
                <a:lnTo>
                  <a:pt x="0" y="1557746"/>
                </a:lnTo>
                <a:lnTo>
                  <a:pt x="0" y="4538060"/>
                </a:lnTo>
                <a:lnTo>
                  <a:pt x="57509" y="4686493"/>
                </a:lnTo>
                <a:lnTo>
                  <a:pt x="247236" y="5069552"/>
                </a:lnTo>
                <a:lnTo>
                  <a:pt x="481086" y="5419777"/>
                </a:lnTo>
                <a:lnTo>
                  <a:pt x="741410" y="5726224"/>
                </a:lnTo>
                <a:lnTo>
                  <a:pt x="1023795" y="5999838"/>
                </a:lnTo>
                <a:lnTo>
                  <a:pt x="1332653" y="6251562"/>
                </a:lnTo>
                <a:lnTo>
                  <a:pt x="1650336" y="6470453"/>
                </a:lnTo>
                <a:lnTo>
                  <a:pt x="1976844" y="6645566"/>
                </a:lnTo>
                <a:lnTo>
                  <a:pt x="2321000" y="6804261"/>
                </a:lnTo>
                <a:lnTo>
                  <a:pt x="2460016" y="6858000"/>
                </a:lnTo>
                <a:lnTo>
                  <a:pt x="6444063" y="6858000"/>
                </a:lnTo>
                <a:lnTo>
                  <a:pt x="6733266" y="6744066"/>
                </a:lnTo>
                <a:lnTo>
                  <a:pt x="7099484" y="6585371"/>
                </a:lnTo>
                <a:lnTo>
                  <a:pt x="7439228" y="6382897"/>
                </a:lnTo>
                <a:lnTo>
                  <a:pt x="7756911" y="6147589"/>
                </a:lnTo>
                <a:lnTo>
                  <a:pt x="8052533" y="5868503"/>
                </a:lnTo>
                <a:lnTo>
                  <a:pt x="8299620" y="5562056"/>
                </a:lnTo>
                <a:lnTo>
                  <a:pt x="8405514" y="5386944"/>
                </a:lnTo>
                <a:lnTo>
                  <a:pt x="8502584" y="5200886"/>
                </a:lnTo>
                <a:lnTo>
                  <a:pt x="8582005" y="5009357"/>
                </a:lnTo>
                <a:lnTo>
                  <a:pt x="8652601" y="4806883"/>
                </a:lnTo>
                <a:lnTo>
                  <a:pt x="8714373" y="4571576"/>
                </a:lnTo>
                <a:lnTo>
                  <a:pt x="8749671" y="4352685"/>
                </a:lnTo>
                <a:lnTo>
                  <a:pt x="8771732" y="4106433"/>
                </a:lnTo>
                <a:lnTo>
                  <a:pt x="8784969" y="3843764"/>
                </a:lnTo>
                <a:lnTo>
                  <a:pt x="8758495" y="3597512"/>
                </a:lnTo>
                <a:lnTo>
                  <a:pt x="8714373" y="3345787"/>
                </a:lnTo>
                <a:lnTo>
                  <a:pt x="8652601" y="3115952"/>
                </a:lnTo>
                <a:lnTo>
                  <a:pt x="8582005" y="2880644"/>
                </a:lnTo>
                <a:lnTo>
                  <a:pt x="8502584" y="2645337"/>
                </a:lnTo>
                <a:lnTo>
                  <a:pt x="8405514" y="2426446"/>
                </a:lnTo>
                <a:lnTo>
                  <a:pt x="8290795" y="2223972"/>
                </a:lnTo>
                <a:lnTo>
                  <a:pt x="8171664" y="2021498"/>
                </a:lnTo>
                <a:lnTo>
                  <a:pt x="7889279" y="1643911"/>
                </a:lnTo>
                <a:lnTo>
                  <a:pt x="7571596" y="1277269"/>
                </a:lnTo>
                <a:lnTo>
                  <a:pt x="7218615" y="954406"/>
                </a:lnTo>
                <a:lnTo>
                  <a:pt x="6839160" y="664375"/>
                </a:lnTo>
                <a:lnTo>
                  <a:pt x="6428820" y="418123"/>
                </a:lnTo>
                <a:lnTo>
                  <a:pt x="6005242" y="1828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9245B68-D7BE-4D62-BC2B-4D5729E5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82" y="2325648"/>
            <a:ext cx="3498667" cy="2456485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D30D061-37A7-4261-B0A0-8ADD86394B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0638" y="838986"/>
            <a:ext cx="6292850" cy="524130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6416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ildplatzhalter 34">
            <a:extLst>
              <a:ext uri="{FF2B5EF4-FFF2-40B4-BE49-F238E27FC236}">
                <a16:creationId xmlns:a16="http://schemas.microsoft.com/office/drawing/2014/main" id="{9B7E1CAD-48B4-45E8-AC71-7B4CEEB5AE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25492" y="0"/>
            <a:ext cx="9366509" cy="6843713"/>
          </a:xfrm>
          <a:custGeom>
            <a:avLst/>
            <a:gdLst>
              <a:gd name="connsiteX0" fmla="*/ 3149894 w 9366509"/>
              <a:gd name="connsiteY0" fmla="*/ 0 h 6843713"/>
              <a:gd name="connsiteX1" fmla="*/ 7207729 w 9366509"/>
              <a:gd name="connsiteY1" fmla="*/ 0 h 6843713"/>
              <a:gd name="connsiteX2" fmla="*/ 7728853 w 9366509"/>
              <a:gd name="connsiteY2" fmla="*/ 155329 h 6843713"/>
              <a:gd name="connsiteX3" fmla="*/ 8323783 w 9366509"/>
              <a:gd name="connsiteY3" fmla="*/ 374392 h 6843713"/>
              <a:gd name="connsiteX4" fmla="*/ 8907061 w 9366509"/>
              <a:gd name="connsiteY4" fmla="*/ 651838 h 6843713"/>
              <a:gd name="connsiteX5" fmla="*/ 9366509 w 9366509"/>
              <a:gd name="connsiteY5" fmla="*/ 893714 h 6843713"/>
              <a:gd name="connsiteX6" fmla="*/ 9366509 w 9366509"/>
              <a:gd name="connsiteY6" fmla="*/ 6843713 h 6843713"/>
              <a:gd name="connsiteX7" fmla="*/ 768249 w 9366509"/>
              <a:gd name="connsiteY7" fmla="*/ 6843713 h 6843713"/>
              <a:gd name="connsiteX8" fmla="*/ 607301 w 9366509"/>
              <a:gd name="connsiteY8" fmla="*/ 6560777 h 6843713"/>
              <a:gd name="connsiteX9" fmla="*/ 362142 w 9366509"/>
              <a:gd name="connsiteY9" fmla="*/ 6023419 h 6843713"/>
              <a:gd name="connsiteX10" fmla="*/ 179684 w 9366509"/>
              <a:gd name="connsiteY10" fmla="*/ 5425444 h 6843713"/>
              <a:gd name="connsiteX11" fmla="*/ 101216 w 9366509"/>
              <a:gd name="connsiteY11" fmla="*/ 5125898 h 6843713"/>
              <a:gd name="connsiteX12" fmla="*/ 56781 w 9366509"/>
              <a:gd name="connsiteY12" fmla="*/ 4824862 h 6843713"/>
              <a:gd name="connsiteX13" fmla="*/ 12346 w 9366509"/>
              <a:gd name="connsiteY13" fmla="*/ 4523826 h 6843713"/>
              <a:gd name="connsiteX14" fmla="*/ 0 w 9366509"/>
              <a:gd name="connsiteY14" fmla="*/ 4241811 h 6843713"/>
              <a:gd name="connsiteX15" fmla="*/ 4521 w 9366509"/>
              <a:gd name="connsiteY15" fmla="*/ 3955653 h 6843713"/>
              <a:gd name="connsiteX16" fmla="*/ 37551 w 9366509"/>
              <a:gd name="connsiteY16" fmla="*/ 3671651 h 6843713"/>
              <a:gd name="connsiteX17" fmla="*/ 74160 w 9366509"/>
              <a:gd name="connsiteY17" fmla="*/ 3404515 h 6843713"/>
              <a:gd name="connsiteX18" fmla="*/ 125842 w 9366509"/>
              <a:gd name="connsiteY18" fmla="*/ 3157143 h 6843713"/>
              <a:gd name="connsiteX19" fmla="*/ 277270 w 9366509"/>
              <a:gd name="connsiteY19" fmla="*/ 2656892 h 6843713"/>
              <a:gd name="connsiteX20" fmla="*/ 495711 w 9366509"/>
              <a:gd name="connsiteY20" fmla="*/ 2194559 h 6843713"/>
              <a:gd name="connsiteX21" fmla="*/ 760273 w 9366509"/>
              <a:gd name="connsiteY21" fmla="*/ 1747229 h 6843713"/>
              <a:gd name="connsiteX22" fmla="*/ 1075575 w 9366509"/>
              <a:gd name="connsiteY22" fmla="*/ 1355549 h 6843713"/>
              <a:gd name="connsiteX23" fmla="*/ 1423710 w 9366509"/>
              <a:gd name="connsiteY23" fmla="*/ 999879 h 6843713"/>
              <a:gd name="connsiteX24" fmla="*/ 1821693 w 9366509"/>
              <a:gd name="connsiteY24" fmla="*/ 679475 h 6843713"/>
              <a:gd name="connsiteX25" fmla="*/ 2252508 w 9366509"/>
              <a:gd name="connsiteY25" fmla="*/ 395080 h 6843713"/>
              <a:gd name="connsiteX26" fmla="*/ 2717049 w 9366509"/>
              <a:gd name="connsiteY26" fmla="*/ 167081 h 684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366509" h="6843713">
                <a:moveTo>
                  <a:pt x="3149894" y="0"/>
                </a:moveTo>
                <a:lnTo>
                  <a:pt x="7207729" y="0"/>
                </a:lnTo>
                <a:lnTo>
                  <a:pt x="7728853" y="155329"/>
                </a:lnTo>
                <a:lnTo>
                  <a:pt x="8323783" y="374392"/>
                </a:lnTo>
                <a:lnTo>
                  <a:pt x="8907061" y="651838"/>
                </a:lnTo>
                <a:lnTo>
                  <a:pt x="9366509" y="893714"/>
                </a:lnTo>
                <a:lnTo>
                  <a:pt x="9366509" y="6843713"/>
                </a:lnTo>
                <a:lnTo>
                  <a:pt x="768249" y="6843713"/>
                </a:lnTo>
                <a:lnTo>
                  <a:pt x="607301" y="6560777"/>
                </a:lnTo>
                <a:lnTo>
                  <a:pt x="362142" y="6023419"/>
                </a:lnTo>
                <a:lnTo>
                  <a:pt x="179684" y="5425444"/>
                </a:lnTo>
                <a:lnTo>
                  <a:pt x="101216" y="5125898"/>
                </a:lnTo>
                <a:lnTo>
                  <a:pt x="56781" y="4824862"/>
                </a:lnTo>
                <a:lnTo>
                  <a:pt x="12346" y="4523826"/>
                </a:lnTo>
                <a:lnTo>
                  <a:pt x="0" y="4241811"/>
                </a:lnTo>
                <a:lnTo>
                  <a:pt x="4521" y="3955653"/>
                </a:lnTo>
                <a:lnTo>
                  <a:pt x="37551" y="3671651"/>
                </a:lnTo>
                <a:lnTo>
                  <a:pt x="74160" y="3404515"/>
                </a:lnTo>
                <a:lnTo>
                  <a:pt x="125842" y="3157143"/>
                </a:lnTo>
                <a:lnTo>
                  <a:pt x="277270" y="2656892"/>
                </a:lnTo>
                <a:lnTo>
                  <a:pt x="495711" y="2194559"/>
                </a:lnTo>
                <a:lnTo>
                  <a:pt x="760273" y="1747229"/>
                </a:lnTo>
                <a:lnTo>
                  <a:pt x="1075575" y="1355549"/>
                </a:lnTo>
                <a:lnTo>
                  <a:pt x="1423710" y="999879"/>
                </a:lnTo>
                <a:lnTo>
                  <a:pt x="1821693" y="679475"/>
                </a:lnTo>
                <a:lnTo>
                  <a:pt x="2252508" y="395080"/>
                </a:lnTo>
                <a:lnTo>
                  <a:pt x="2717049" y="1670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de-DE" noProof="0" dirty="0"/>
          </a:p>
        </p:txBody>
      </p:sp>
      <p:grpSp>
        <p:nvGrpSpPr>
          <p:cNvPr id="80" name="Gruppieren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ihand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ihand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ihand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4AFA27-660D-4A9F-890E-19CA4EB88707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03349DA-09EE-462C-94DB-80E15A5F4FAE}"/>
              </a:ext>
            </a:extLst>
          </p:cNvPr>
          <p:cNvGrpSpPr/>
          <p:nvPr userDrawn="1"/>
        </p:nvGrpSpPr>
        <p:grpSpPr>
          <a:xfrm>
            <a:off x="1" y="3663950"/>
            <a:ext cx="4537613" cy="3194050"/>
            <a:chOff x="1" y="3649663"/>
            <a:chExt cx="4537613" cy="3194050"/>
          </a:xfrm>
        </p:grpSpPr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50B9CD5-BF82-4FA5-965C-3A2910331D2B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9" cy="9260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112C725-A112-4CA5-AF43-E92C44765DAD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298206" y="4119869"/>
            <a:ext cx="3112552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979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der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ihand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ihand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ihand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3643500"/>
            <a:ext cx="3420000" cy="238265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33663903-41DD-413B-AB8C-9F42D238C6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7159" y="3643500"/>
            <a:ext cx="3420000" cy="238265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  <p:sp>
        <p:nvSpPr>
          <p:cNvPr id="33" name="Inhaltsplatzhalter 4">
            <a:extLst>
              <a:ext uri="{FF2B5EF4-FFF2-40B4-BE49-F238E27FC236}">
                <a16:creationId xmlns:a16="http://schemas.microsoft.com/office/drawing/2014/main" id="{82AAA3FA-E48E-4E4C-8D76-08BF173CE09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3643500"/>
            <a:ext cx="3420000" cy="238265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  <p:sp>
        <p:nvSpPr>
          <p:cNvPr id="35" name="Inhaltskopfzeile 2">
            <a:extLst>
              <a:ext uri="{FF2B5EF4-FFF2-40B4-BE49-F238E27FC236}">
                <a16:creationId xmlns:a16="http://schemas.microsoft.com/office/drawing/2014/main" id="{89F404A6-871E-4316-91C4-E577D8E0320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0894" y="2841523"/>
            <a:ext cx="3420000" cy="64106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  <p:sp>
        <p:nvSpPr>
          <p:cNvPr id="36" name="Inhaltskopfzeile 3">
            <a:extLst>
              <a:ext uri="{FF2B5EF4-FFF2-40B4-BE49-F238E27FC236}">
                <a16:creationId xmlns:a16="http://schemas.microsoft.com/office/drawing/2014/main" id="{F37010D9-0206-4FA6-8EB0-4A74785D585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87159" y="2841523"/>
            <a:ext cx="3420000" cy="64106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  <p:sp>
        <p:nvSpPr>
          <p:cNvPr id="37" name="Inhaltskopfzeile 4">
            <a:extLst>
              <a:ext uri="{FF2B5EF4-FFF2-40B4-BE49-F238E27FC236}">
                <a16:creationId xmlns:a16="http://schemas.microsoft.com/office/drawing/2014/main" id="{5CBA984A-AB57-4AE4-896F-42CC2AAB8B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7973424" y="2841523"/>
            <a:ext cx="3420000" cy="64106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7A8DADA-A3F9-464A-B9BA-25A365C1A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04027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00216F6A-AB47-4B4B-9DD2-361F771E6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90293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39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von 3 Spalten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ihand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ihand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ihand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4768915"/>
            <a:ext cx="3420000" cy="1052827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33663903-41DD-413B-AB8C-9F42D238C6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7159" y="4768915"/>
            <a:ext cx="3420000" cy="1052827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33" name="Inhaltsplatzhalter 4">
            <a:extLst>
              <a:ext uri="{FF2B5EF4-FFF2-40B4-BE49-F238E27FC236}">
                <a16:creationId xmlns:a16="http://schemas.microsoft.com/office/drawing/2014/main" id="{82AAA3FA-E48E-4E4C-8D76-08BF173CE09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4768915"/>
            <a:ext cx="3420000" cy="1052827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35" name="Inhaltskopfzeile 2">
            <a:extLst>
              <a:ext uri="{FF2B5EF4-FFF2-40B4-BE49-F238E27FC236}">
                <a16:creationId xmlns:a16="http://schemas.microsoft.com/office/drawing/2014/main" id="{89F404A6-871E-4316-91C4-E577D8E0320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0894" y="4147058"/>
            <a:ext cx="3420000" cy="46094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  <p:sp>
        <p:nvSpPr>
          <p:cNvPr id="36" name="Inhaltskopfzeile 3">
            <a:extLst>
              <a:ext uri="{FF2B5EF4-FFF2-40B4-BE49-F238E27FC236}">
                <a16:creationId xmlns:a16="http://schemas.microsoft.com/office/drawing/2014/main" id="{F37010D9-0206-4FA6-8EB0-4A74785D585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87159" y="4147058"/>
            <a:ext cx="3420000" cy="46094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  <p:sp>
        <p:nvSpPr>
          <p:cNvPr id="37" name="Inhaltskopfzeile 4">
            <a:extLst>
              <a:ext uri="{FF2B5EF4-FFF2-40B4-BE49-F238E27FC236}">
                <a16:creationId xmlns:a16="http://schemas.microsoft.com/office/drawing/2014/main" id="{5CBA984A-AB57-4AE4-896F-42CC2AAB8B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7973424" y="4147058"/>
            <a:ext cx="3420000" cy="46094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4343E1-2980-4553-8C60-26A8B5828B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856" y="3125086"/>
            <a:ext cx="844171" cy="844171"/>
          </a:xfrm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de-DE" noProof="0" dirty="0"/>
              <a:t>Symbol oder Foto einfügen</a:t>
            </a:r>
          </a:p>
        </p:txBody>
      </p:sp>
      <p:sp>
        <p:nvSpPr>
          <p:cNvPr id="38" name="Bildplatzhalter 3">
            <a:extLst>
              <a:ext uri="{FF2B5EF4-FFF2-40B4-BE49-F238E27FC236}">
                <a16:creationId xmlns:a16="http://schemas.microsoft.com/office/drawing/2014/main" id="{846F92BA-F8BE-4831-B110-5971C889D4C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86327" y="3125086"/>
            <a:ext cx="844171" cy="844171"/>
          </a:xfrm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de-DE" noProof="0" dirty="0"/>
              <a:t>Symbol oder Foto einfügen</a:t>
            </a:r>
          </a:p>
        </p:txBody>
      </p:sp>
      <p:sp>
        <p:nvSpPr>
          <p:cNvPr id="39" name="Bildplatzhalter 3">
            <a:extLst>
              <a:ext uri="{FF2B5EF4-FFF2-40B4-BE49-F238E27FC236}">
                <a16:creationId xmlns:a16="http://schemas.microsoft.com/office/drawing/2014/main" id="{AE359D84-4C76-4CD0-B624-6DF850A10C4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55931" y="3125086"/>
            <a:ext cx="844171" cy="844171"/>
          </a:xfrm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de-DE" noProof="0" dirty="0"/>
              <a:t>Symbol oder Foto einfügen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E4E82A4-1189-4AC3-95D5-D2435A6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04027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5703E44-581C-4B41-9496-94E20343D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90293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55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von 3 Spalten mit Numm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C8AD9C-97CE-4CE2-820D-88B716394EA1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03349DA-09EE-462C-94DB-80E15A5F4FAE}"/>
              </a:ext>
            </a:extLst>
          </p:cNvPr>
          <p:cNvGrpSpPr/>
          <p:nvPr userDrawn="1"/>
        </p:nvGrpSpPr>
        <p:grpSpPr>
          <a:xfrm>
            <a:off x="0" y="4134156"/>
            <a:ext cx="3869619" cy="2723844"/>
            <a:chOff x="1" y="3649663"/>
            <a:chExt cx="4537613" cy="319405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50B9CD5-BF82-4FA5-965C-3A2910331D2B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8" cy="9260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112C725-A112-4CA5-AF43-E92C44765DAD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298206" y="4119869"/>
            <a:ext cx="3112552" cy="245644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E18859FD-02A1-4EBD-B3D6-0FB3AF9D7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3026920"/>
            <a:ext cx="3420000" cy="1052827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90642181-CFD1-4C77-B057-A56CE72F014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7159" y="3026920"/>
            <a:ext cx="3420000" cy="1052827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33" name="Inhaltsplatzhalter 4">
            <a:extLst>
              <a:ext uri="{FF2B5EF4-FFF2-40B4-BE49-F238E27FC236}">
                <a16:creationId xmlns:a16="http://schemas.microsoft.com/office/drawing/2014/main" id="{FF0BDBD4-7825-4C67-99E9-C735E1FBB9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3026920"/>
            <a:ext cx="3420000" cy="1052827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35" name="Inhaltskopfzeile 2">
            <a:extLst>
              <a:ext uri="{FF2B5EF4-FFF2-40B4-BE49-F238E27FC236}">
                <a16:creationId xmlns:a16="http://schemas.microsoft.com/office/drawing/2014/main" id="{94417C6D-B291-4A61-9921-775DA1D6D0D9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0894" y="2405063"/>
            <a:ext cx="3420000" cy="46094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  <p:sp>
        <p:nvSpPr>
          <p:cNvPr id="36" name="Inhaltskopfzeile 3">
            <a:extLst>
              <a:ext uri="{FF2B5EF4-FFF2-40B4-BE49-F238E27FC236}">
                <a16:creationId xmlns:a16="http://schemas.microsoft.com/office/drawing/2014/main" id="{35980708-2905-4ABB-BDDC-DC6D33D7C6B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87159" y="2405063"/>
            <a:ext cx="3420000" cy="46094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  <p:sp>
        <p:nvSpPr>
          <p:cNvPr id="37" name="Inhaltskopfzeile 4">
            <a:extLst>
              <a:ext uri="{FF2B5EF4-FFF2-40B4-BE49-F238E27FC236}">
                <a16:creationId xmlns:a16="http://schemas.microsoft.com/office/drawing/2014/main" id="{C7F8108B-8CD4-48BF-94C0-01363B1E4F0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7973424" y="2405063"/>
            <a:ext cx="3420000" cy="46094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90A5D5B-F644-47FC-BA95-B93F1855AD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553" y="1408627"/>
            <a:ext cx="837285" cy="837285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 dirty="0"/>
              <a:t>1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96BA3150-050E-4A44-BE40-3BD47F0412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2897" y="1408627"/>
            <a:ext cx="837285" cy="83728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e-DE" noProof="0" dirty="0"/>
              <a:t>2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A3379A5C-5A4C-4054-89CF-DBCEC320E2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3424" y="1408627"/>
            <a:ext cx="837285" cy="837285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 dirty="0"/>
              <a:t>3</a:t>
            </a: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1563148-967F-403B-A638-B0C3C2AC9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04026" y="469900"/>
            <a:ext cx="0" cy="59182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71557735-9BED-41DD-95DD-163D1C9E3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90290" y="469900"/>
            <a:ext cx="0" cy="59182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7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nu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>
            <a:off x="3975193" y="1"/>
            <a:ext cx="8918389" cy="6858000"/>
            <a:chOff x="-9741005" y="76962"/>
            <a:chExt cx="8918389" cy="7010413"/>
          </a:xfrm>
        </p:grpSpPr>
        <p:sp>
          <p:nvSpPr>
            <p:cNvPr id="19" name="Freihand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ihand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ihand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ihand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ihand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ihand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ihand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ihand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ihand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ihand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ihand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ihand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8733805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9539001" y="4459774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8951262" y="2349925"/>
            <a:ext cx="2937576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0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BAC47C-AEDA-4963-A943-F6D27A229570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8592786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ihand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0582987" y="18936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287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oß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 flipH="1">
            <a:off x="-685800" y="1"/>
            <a:ext cx="8918389" cy="6858000"/>
            <a:chOff x="-9741005" y="76962"/>
            <a:chExt cx="8918389" cy="7010413"/>
          </a:xfrm>
        </p:grpSpPr>
        <p:sp>
          <p:nvSpPr>
            <p:cNvPr id="19" name="Freihand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ihand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ihand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ihand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ihand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ihand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ihand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ihand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ihand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ihand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ihand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3599214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FE0C22-F210-416F-B22F-A6375BE4D616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3599214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ihand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61986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800000">
            <a:off x="1818524" y="2197117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279443" y="2349925"/>
            <a:ext cx="2937576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48" name="Freihand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68275" y="44521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noProof="0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3AB100B-7366-469B-AD1B-F4E4142B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971" y="1397000"/>
            <a:ext cx="7578350" cy="4654808"/>
          </a:xfrm>
        </p:spPr>
        <p:txBody>
          <a:bodyPr rtlCol="0" anchor="t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de-DE" noProof="0" dirty="0"/>
          </a:p>
        </p:txBody>
      </p:sp>
      <p:sp>
        <p:nvSpPr>
          <p:cNvPr id="24" name="Inhaltskopfzeile 2">
            <a:extLst>
              <a:ext uri="{FF2B5EF4-FFF2-40B4-BE49-F238E27FC236}">
                <a16:creationId xmlns:a16="http://schemas.microsoft.com/office/drawing/2014/main" id="{65CAF933-13F7-426D-A298-8754850904CE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11188" y="812703"/>
            <a:ext cx="7621707" cy="460945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de-DE" noProof="0" dirty="0"/>
              <a:t>Kopfzeile</a:t>
            </a:r>
          </a:p>
        </p:txBody>
      </p:sp>
    </p:spTree>
    <p:extLst>
      <p:ext uri="{BB962C8B-B14F-4D97-AF65-F5344CB8AC3E}">
        <p14:creationId xmlns:p14="http://schemas.microsoft.com/office/powerpoint/2010/main" val="407244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ihand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ihand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ihand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ihand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ihand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ihand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ihand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ihand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ihand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ihand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ihand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ihand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ihand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ihand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ihand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ihand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ihand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ihand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ihand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ihand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ihand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6A599-AD85-4747-93BA-77ABB3026457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03349DA-09EE-462C-94DB-80E15A5F4FAE}"/>
              </a:ext>
            </a:extLst>
          </p:cNvPr>
          <p:cNvGrpSpPr/>
          <p:nvPr userDrawn="1"/>
        </p:nvGrpSpPr>
        <p:grpSpPr>
          <a:xfrm>
            <a:off x="1" y="3663950"/>
            <a:ext cx="4537613" cy="3194050"/>
            <a:chOff x="1" y="3649663"/>
            <a:chExt cx="4537613" cy="3194050"/>
          </a:xfrm>
        </p:grpSpPr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50B9CD5-BF82-4FA5-965C-3A2910331D2B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9" cy="9260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112C725-A112-4CA5-AF43-E92C44765DAD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298206" y="4119869"/>
            <a:ext cx="3112552" cy="245644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76C467B5-F894-4C8E-85EA-68892E97CE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4060" y="578617"/>
            <a:ext cx="2546068" cy="2118396"/>
          </a:xfrm>
          <a:custGeom>
            <a:avLst/>
            <a:gdLst>
              <a:gd name="connsiteX0" fmla="*/ 1223494 w 2546068"/>
              <a:gd name="connsiteY0" fmla="*/ 0 h 2118396"/>
              <a:gd name="connsiteX1" fmla="*/ 1301645 w 2546068"/>
              <a:gd name="connsiteY1" fmla="*/ 1481 h 2118396"/>
              <a:gd name="connsiteX2" fmla="*/ 1456993 w 2546068"/>
              <a:gd name="connsiteY2" fmla="*/ 11902 h 2118396"/>
              <a:gd name="connsiteX3" fmla="*/ 1599220 w 2546068"/>
              <a:gd name="connsiteY3" fmla="*/ 34335 h 2118396"/>
              <a:gd name="connsiteX4" fmla="*/ 1729636 w 2546068"/>
              <a:gd name="connsiteY4" fmla="*/ 64429 h 2118396"/>
              <a:gd name="connsiteX5" fmla="*/ 1850510 w 2546068"/>
              <a:gd name="connsiteY5" fmla="*/ 106121 h 2118396"/>
              <a:gd name="connsiteX6" fmla="*/ 1957783 w 2546068"/>
              <a:gd name="connsiteY6" fmla="*/ 155682 h 2118396"/>
              <a:gd name="connsiteX7" fmla="*/ 2054916 w 2546068"/>
              <a:gd name="connsiteY7" fmla="*/ 211661 h 2118396"/>
              <a:gd name="connsiteX8" fmla="*/ 2145607 w 2546068"/>
              <a:gd name="connsiteY8" fmla="*/ 274682 h 2118396"/>
              <a:gd name="connsiteX9" fmla="*/ 2225800 w 2546068"/>
              <a:gd name="connsiteY9" fmla="*/ 341014 h 2118396"/>
              <a:gd name="connsiteX10" fmla="*/ 2291914 w 2546068"/>
              <a:gd name="connsiteY10" fmla="*/ 411070 h 2118396"/>
              <a:gd name="connsiteX11" fmla="*/ 2353137 w 2546068"/>
              <a:gd name="connsiteY11" fmla="*/ 485890 h 2118396"/>
              <a:gd name="connsiteX12" fmla="*/ 2405292 w 2546068"/>
              <a:gd name="connsiteY12" fmla="*/ 560705 h 2118396"/>
              <a:gd name="connsiteX13" fmla="*/ 2448261 w 2546068"/>
              <a:gd name="connsiteY13" fmla="*/ 634482 h 2118396"/>
              <a:gd name="connsiteX14" fmla="*/ 2480729 w 2546068"/>
              <a:gd name="connsiteY14" fmla="*/ 711569 h 2118396"/>
              <a:gd name="connsiteX15" fmla="*/ 2507232 w 2546068"/>
              <a:gd name="connsiteY15" fmla="*/ 784095 h 2118396"/>
              <a:gd name="connsiteX16" fmla="*/ 2526576 w 2546068"/>
              <a:gd name="connsiteY16" fmla="*/ 857447 h 2118396"/>
              <a:gd name="connsiteX17" fmla="*/ 2537805 w 2546068"/>
              <a:gd name="connsiteY17" fmla="*/ 923338 h 2118396"/>
              <a:gd name="connsiteX18" fmla="*/ 2542592 w 2546068"/>
              <a:gd name="connsiteY18" fmla="*/ 996270 h 2118396"/>
              <a:gd name="connsiteX19" fmla="*/ 2546068 w 2546068"/>
              <a:gd name="connsiteY19" fmla="*/ 1073553 h 2118396"/>
              <a:gd name="connsiteX20" fmla="*/ 2541074 w 2546068"/>
              <a:gd name="connsiteY20" fmla="*/ 1156012 h 2118396"/>
              <a:gd name="connsiteX21" fmla="*/ 2531548 w 2546068"/>
              <a:gd name="connsiteY21" fmla="*/ 1246342 h 2118396"/>
              <a:gd name="connsiteX22" fmla="*/ 2514982 w 2546068"/>
              <a:gd name="connsiteY22" fmla="*/ 1338535 h 2118396"/>
              <a:gd name="connsiteX23" fmla="*/ 2491138 w 2546068"/>
              <a:gd name="connsiteY23" fmla="*/ 1430517 h 2118396"/>
              <a:gd name="connsiteX24" fmla="*/ 2452977 w 2546068"/>
              <a:gd name="connsiteY24" fmla="*/ 1524151 h 2118396"/>
              <a:gd name="connsiteX25" fmla="*/ 2410997 w 2546068"/>
              <a:gd name="connsiteY25" fmla="*/ 1616126 h 2118396"/>
              <a:gd name="connsiteX26" fmla="*/ 2353983 w 2546068"/>
              <a:gd name="connsiteY26" fmla="*/ 1703537 h 2118396"/>
              <a:gd name="connsiteX27" fmla="*/ 2285633 w 2546068"/>
              <a:gd name="connsiteY27" fmla="*/ 1787007 h 2118396"/>
              <a:gd name="connsiteX28" fmla="*/ 2202368 w 2546068"/>
              <a:gd name="connsiteY28" fmla="*/ 1866949 h 2118396"/>
              <a:gd name="connsiteX29" fmla="*/ 2108841 w 2546068"/>
              <a:gd name="connsiteY29" fmla="*/ 1936527 h 2118396"/>
              <a:gd name="connsiteX30" fmla="*/ 2054440 w 2546068"/>
              <a:gd name="connsiteY30" fmla="*/ 1967998 h 2118396"/>
              <a:gd name="connsiteX31" fmla="*/ 1996221 w 2546068"/>
              <a:gd name="connsiteY31" fmla="*/ 1997810 h 2118396"/>
              <a:gd name="connsiteX32" fmla="*/ 1935734 w 2546068"/>
              <a:gd name="connsiteY32" fmla="*/ 2023685 h 2118396"/>
              <a:gd name="connsiteX33" fmla="*/ 1871429 w 2546068"/>
              <a:gd name="connsiteY33" fmla="*/ 2047901 h 2118396"/>
              <a:gd name="connsiteX34" fmla="*/ 1796147 w 2546068"/>
              <a:gd name="connsiteY34" fmla="*/ 2071283 h 2118396"/>
              <a:gd name="connsiteX35" fmla="*/ 1725516 w 2546068"/>
              <a:gd name="connsiteY35" fmla="*/ 2087830 h 2118396"/>
              <a:gd name="connsiteX36" fmla="*/ 1645579 w 2546068"/>
              <a:gd name="connsiteY36" fmla="*/ 2102302 h 2118396"/>
              <a:gd name="connsiteX37" fmla="*/ 1560034 w 2546068"/>
              <a:gd name="connsiteY37" fmla="*/ 2115321 h 2118396"/>
              <a:gd name="connsiteX38" fmla="*/ 1478782 w 2546068"/>
              <a:gd name="connsiteY38" fmla="*/ 2118396 h 2118396"/>
              <a:gd name="connsiteX39" fmla="*/ 1395262 w 2546068"/>
              <a:gd name="connsiteY39" fmla="*/ 2117535 h 2118396"/>
              <a:gd name="connsiteX40" fmla="*/ 1318423 w 2546068"/>
              <a:gd name="connsiteY40" fmla="*/ 2111703 h 2118396"/>
              <a:gd name="connsiteX41" fmla="*/ 1239555 w 2546068"/>
              <a:gd name="connsiteY41" fmla="*/ 2104006 h 2118396"/>
              <a:gd name="connsiteX42" fmla="*/ 1160448 w 2546068"/>
              <a:gd name="connsiteY42" fmla="*/ 2094237 h 2118396"/>
              <a:gd name="connsiteX43" fmla="*/ 1086232 w 2546068"/>
              <a:gd name="connsiteY43" fmla="*/ 2079704 h 2118396"/>
              <a:gd name="connsiteX44" fmla="*/ 1016906 w 2546068"/>
              <a:gd name="connsiteY44" fmla="*/ 2060408 h 2118396"/>
              <a:gd name="connsiteX45" fmla="*/ 947461 w 2546068"/>
              <a:gd name="connsiteY45" fmla="*/ 2040076 h 2118396"/>
              <a:gd name="connsiteX46" fmla="*/ 816325 w 2546068"/>
              <a:gd name="connsiteY46" fmla="*/ 1988020 h 2118396"/>
              <a:gd name="connsiteX47" fmla="*/ 687812 w 2546068"/>
              <a:gd name="connsiteY47" fmla="*/ 1927263 h 2118396"/>
              <a:gd name="connsiteX48" fmla="*/ 572659 w 2546068"/>
              <a:gd name="connsiteY48" fmla="*/ 1856566 h 2118396"/>
              <a:gd name="connsiteX49" fmla="*/ 467528 w 2546068"/>
              <a:gd name="connsiteY49" fmla="*/ 1778414 h 2118396"/>
              <a:gd name="connsiteX50" fmla="*/ 375877 w 2546068"/>
              <a:gd name="connsiteY50" fmla="*/ 1691359 h 2118396"/>
              <a:gd name="connsiteX51" fmla="*/ 287447 w 2546068"/>
              <a:gd name="connsiteY51" fmla="*/ 1600782 h 2118396"/>
              <a:gd name="connsiteX52" fmla="*/ 212976 w 2546068"/>
              <a:gd name="connsiteY52" fmla="*/ 1505446 h 2118396"/>
              <a:gd name="connsiteX53" fmla="*/ 149003 w 2546068"/>
              <a:gd name="connsiteY53" fmla="*/ 1406799 h 2118396"/>
              <a:gd name="connsiteX54" fmla="*/ 94218 w 2546068"/>
              <a:gd name="connsiteY54" fmla="*/ 1309191 h 2118396"/>
              <a:gd name="connsiteX55" fmla="*/ 53512 w 2546068"/>
              <a:gd name="connsiteY55" fmla="*/ 1207860 h 2118396"/>
              <a:gd name="connsiteX56" fmla="*/ 22351 w 2546068"/>
              <a:gd name="connsiteY56" fmla="*/ 1110676 h 2118396"/>
              <a:gd name="connsiteX57" fmla="*/ 7297 w 2546068"/>
              <a:gd name="connsiteY57" fmla="*/ 1011634 h 2118396"/>
              <a:gd name="connsiteX58" fmla="*/ 0 w 2546068"/>
              <a:gd name="connsiteY58" fmla="*/ 916946 h 2118396"/>
              <a:gd name="connsiteX59" fmla="*/ 3440 w 2546068"/>
              <a:gd name="connsiteY59" fmla="*/ 821019 h 2118396"/>
              <a:gd name="connsiteX60" fmla="*/ 27284 w 2546068"/>
              <a:gd name="connsiteY60" fmla="*/ 729037 h 2118396"/>
              <a:gd name="connsiteX61" fmla="*/ 59957 w 2546068"/>
              <a:gd name="connsiteY61" fmla="*/ 634986 h 2118396"/>
              <a:gd name="connsiteX62" fmla="*/ 102295 w 2546068"/>
              <a:gd name="connsiteY62" fmla="*/ 546119 h 2118396"/>
              <a:gd name="connsiteX63" fmla="*/ 161457 w 2546068"/>
              <a:gd name="connsiteY63" fmla="*/ 461610 h 2118396"/>
              <a:gd name="connsiteX64" fmla="*/ 228256 w 2546068"/>
              <a:gd name="connsiteY64" fmla="*/ 380418 h 2118396"/>
              <a:gd name="connsiteX65" fmla="*/ 306869 w 2546068"/>
              <a:gd name="connsiteY65" fmla="*/ 307312 h 2118396"/>
              <a:gd name="connsiteX66" fmla="*/ 396818 w 2546068"/>
              <a:gd name="connsiteY66" fmla="*/ 238146 h 2118396"/>
              <a:gd name="connsiteX67" fmla="*/ 500250 w 2546068"/>
              <a:gd name="connsiteY67" fmla="*/ 175824 h 2118396"/>
              <a:gd name="connsiteX68" fmla="*/ 610007 w 2546068"/>
              <a:gd name="connsiteY68" fmla="*/ 121169 h 2118396"/>
              <a:gd name="connsiteX69" fmla="*/ 729908 w 2546068"/>
              <a:gd name="connsiteY69" fmla="*/ 75842 h 2118396"/>
              <a:gd name="connsiteX70" fmla="*/ 791351 w 2546068"/>
              <a:gd name="connsiteY70" fmla="*/ 58256 h 2118396"/>
              <a:gd name="connsiteX71" fmla="*/ 856613 w 2546068"/>
              <a:gd name="connsiteY71" fmla="*/ 42328 h 2118396"/>
              <a:gd name="connsiteX72" fmla="*/ 927243 w 2546068"/>
              <a:gd name="connsiteY72" fmla="*/ 25781 h 2118396"/>
              <a:gd name="connsiteX73" fmla="*/ 998471 w 2546068"/>
              <a:gd name="connsiteY73" fmla="*/ 14414 h 2118396"/>
              <a:gd name="connsiteX74" fmla="*/ 1070058 w 2546068"/>
              <a:gd name="connsiteY74" fmla="*/ 6155 h 2118396"/>
              <a:gd name="connsiteX75" fmla="*/ 1147611 w 2546068"/>
              <a:gd name="connsiteY75" fmla="*/ 2456 h 211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546068" h="2118396">
                <a:moveTo>
                  <a:pt x="1223494" y="0"/>
                </a:moveTo>
                <a:lnTo>
                  <a:pt x="1301645" y="1481"/>
                </a:lnTo>
                <a:lnTo>
                  <a:pt x="1456993" y="11902"/>
                </a:lnTo>
                <a:lnTo>
                  <a:pt x="1599220" y="34335"/>
                </a:lnTo>
                <a:lnTo>
                  <a:pt x="1729636" y="64429"/>
                </a:lnTo>
                <a:lnTo>
                  <a:pt x="1850510" y="106121"/>
                </a:lnTo>
                <a:lnTo>
                  <a:pt x="1957783" y="155682"/>
                </a:lnTo>
                <a:lnTo>
                  <a:pt x="2054916" y="211661"/>
                </a:lnTo>
                <a:lnTo>
                  <a:pt x="2145607" y="274682"/>
                </a:lnTo>
                <a:lnTo>
                  <a:pt x="2225800" y="341014"/>
                </a:lnTo>
                <a:lnTo>
                  <a:pt x="2291914" y="411070"/>
                </a:lnTo>
                <a:lnTo>
                  <a:pt x="2353137" y="485890"/>
                </a:lnTo>
                <a:lnTo>
                  <a:pt x="2405292" y="560705"/>
                </a:lnTo>
                <a:lnTo>
                  <a:pt x="2448261" y="634482"/>
                </a:lnTo>
                <a:lnTo>
                  <a:pt x="2480729" y="711569"/>
                </a:lnTo>
                <a:lnTo>
                  <a:pt x="2507232" y="784095"/>
                </a:lnTo>
                <a:lnTo>
                  <a:pt x="2526576" y="857447"/>
                </a:lnTo>
                <a:lnTo>
                  <a:pt x="2537805" y="923338"/>
                </a:lnTo>
                <a:lnTo>
                  <a:pt x="2542592" y="996270"/>
                </a:lnTo>
                <a:lnTo>
                  <a:pt x="2546068" y="1073553"/>
                </a:lnTo>
                <a:lnTo>
                  <a:pt x="2541074" y="1156012"/>
                </a:lnTo>
                <a:lnTo>
                  <a:pt x="2531548" y="1246342"/>
                </a:lnTo>
                <a:lnTo>
                  <a:pt x="2514982" y="1338535"/>
                </a:lnTo>
                <a:lnTo>
                  <a:pt x="2491138" y="1430517"/>
                </a:lnTo>
                <a:lnTo>
                  <a:pt x="2452977" y="1524151"/>
                </a:lnTo>
                <a:lnTo>
                  <a:pt x="2410997" y="1616126"/>
                </a:lnTo>
                <a:lnTo>
                  <a:pt x="2353983" y="1703537"/>
                </a:lnTo>
                <a:lnTo>
                  <a:pt x="2285633" y="1787007"/>
                </a:lnTo>
                <a:lnTo>
                  <a:pt x="2202368" y="1866949"/>
                </a:lnTo>
                <a:lnTo>
                  <a:pt x="2108841" y="1936527"/>
                </a:lnTo>
                <a:lnTo>
                  <a:pt x="2054440" y="1967998"/>
                </a:lnTo>
                <a:lnTo>
                  <a:pt x="1996221" y="1997810"/>
                </a:lnTo>
                <a:lnTo>
                  <a:pt x="1935734" y="2023685"/>
                </a:lnTo>
                <a:lnTo>
                  <a:pt x="1871429" y="2047901"/>
                </a:lnTo>
                <a:lnTo>
                  <a:pt x="1796147" y="2071283"/>
                </a:lnTo>
                <a:lnTo>
                  <a:pt x="1725516" y="2087830"/>
                </a:lnTo>
                <a:lnTo>
                  <a:pt x="1645579" y="2102302"/>
                </a:lnTo>
                <a:lnTo>
                  <a:pt x="1560034" y="2115321"/>
                </a:lnTo>
                <a:lnTo>
                  <a:pt x="1478782" y="2118396"/>
                </a:lnTo>
                <a:lnTo>
                  <a:pt x="1395262" y="2117535"/>
                </a:lnTo>
                <a:lnTo>
                  <a:pt x="1318423" y="2111703"/>
                </a:lnTo>
                <a:lnTo>
                  <a:pt x="1239555" y="2104006"/>
                </a:lnTo>
                <a:lnTo>
                  <a:pt x="1160448" y="2094237"/>
                </a:lnTo>
                <a:lnTo>
                  <a:pt x="1086232" y="2079704"/>
                </a:lnTo>
                <a:lnTo>
                  <a:pt x="1016906" y="2060408"/>
                </a:lnTo>
                <a:lnTo>
                  <a:pt x="947461" y="2040076"/>
                </a:lnTo>
                <a:lnTo>
                  <a:pt x="816325" y="1988020"/>
                </a:lnTo>
                <a:lnTo>
                  <a:pt x="687812" y="1927263"/>
                </a:lnTo>
                <a:lnTo>
                  <a:pt x="572659" y="1856566"/>
                </a:lnTo>
                <a:lnTo>
                  <a:pt x="467528" y="1778414"/>
                </a:lnTo>
                <a:lnTo>
                  <a:pt x="375877" y="1691359"/>
                </a:lnTo>
                <a:lnTo>
                  <a:pt x="287447" y="1600782"/>
                </a:lnTo>
                <a:lnTo>
                  <a:pt x="212976" y="1505446"/>
                </a:lnTo>
                <a:lnTo>
                  <a:pt x="149003" y="1406799"/>
                </a:lnTo>
                <a:lnTo>
                  <a:pt x="94218" y="1309191"/>
                </a:lnTo>
                <a:lnTo>
                  <a:pt x="53512" y="1207860"/>
                </a:lnTo>
                <a:lnTo>
                  <a:pt x="22351" y="1110676"/>
                </a:lnTo>
                <a:lnTo>
                  <a:pt x="7297" y="1011634"/>
                </a:lnTo>
                <a:lnTo>
                  <a:pt x="0" y="916946"/>
                </a:lnTo>
                <a:lnTo>
                  <a:pt x="3440" y="821019"/>
                </a:lnTo>
                <a:lnTo>
                  <a:pt x="27284" y="729037"/>
                </a:lnTo>
                <a:lnTo>
                  <a:pt x="59957" y="634986"/>
                </a:lnTo>
                <a:lnTo>
                  <a:pt x="102295" y="546119"/>
                </a:lnTo>
                <a:lnTo>
                  <a:pt x="161457" y="461610"/>
                </a:lnTo>
                <a:lnTo>
                  <a:pt x="228256" y="380418"/>
                </a:lnTo>
                <a:lnTo>
                  <a:pt x="306869" y="307312"/>
                </a:lnTo>
                <a:lnTo>
                  <a:pt x="396818" y="238146"/>
                </a:lnTo>
                <a:lnTo>
                  <a:pt x="500250" y="175824"/>
                </a:lnTo>
                <a:lnTo>
                  <a:pt x="610007" y="121169"/>
                </a:lnTo>
                <a:lnTo>
                  <a:pt x="729908" y="75842"/>
                </a:lnTo>
                <a:lnTo>
                  <a:pt x="791351" y="58256"/>
                </a:lnTo>
                <a:lnTo>
                  <a:pt x="856613" y="42328"/>
                </a:lnTo>
                <a:lnTo>
                  <a:pt x="927243" y="25781"/>
                </a:lnTo>
                <a:lnTo>
                  <a:pt x="998471" y="14414"/>
                </a:lnTo>
                <a:lnTo>
                  <a:pt x="1070058" y="6155"/>
                </a:lnTo>
                <a:lnTo>
                  <a:pt x="1147611" y="24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Bild mit der Blume der Kolonie einfügen</a:t>
            </a:r>
          </a:p>
        </p:txBody>
      </p:sp>
      <p:sp>
        <p:nvSpPr>
          <p:cNvPr id="48" name="Bildplatzhalter 47">
            <a:extLst>
              <a:ext uri="{FF2B5EF4-FFF2-40B4-BE49-F238E27FC236}">
                <a16:creationId xmlns:a16="http://schemas.microsoft.com/office/drawing/2014/main" id="{D89EE316-A7DC-462C-A6F2-E287C96A5CC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8740" y="1733723"/>
            <a:ext cx="2787183" cy="2477324"/>
          </a:xfrm>
          <a:custGeom>
            <a:avLst/>
            <a:gdLst>
              <a:gd name="connsiteX0" fmla="*/ 1136220 w 2787183"/>
              <a:gd name="connsiteY0" fmla="*/ 0 h 2477324"/>
              <a:gd name="connsiteX1" fmla="*/ 1265919 w 2787183"/>
              <a:gd name="connsiteY1" fmla="*/ 3537 h 2477324"/>
              <a:gd name="connsiteX2" fmla="*/ 1395618 w 2787183"/>
              <a:gd name="connsiteY2" fmla="*/ 22987 h 2477324"/>
              <a:gd name="connsiteX3" fmla="*/ 1532073 w 2787183"/>
              <a:gd name="connsiteY3" fmla="*/ 51279 h 2477324"/>
              <a:gd name="connsiteX4" fmla="*/ 1665825 w 2787183"/>
              <a:gd name="connsiteY4" fmla="*/ 93718 h 2477324"/>
              <a:gd name="connsiteX5" fmla="*/ 1802279 w 2787183"/>
              <a:gd name="connsiteY5" fmla="*/ 144997 h 2477324"/>
              <a:gd name="connsiteX6" fmla="*/ 1936032 w 2787183"/>
              <a:gd name="connsiteY6" fmla="*/ 206886 h 2477324"/>
              <a:gd name="connsiteX7" fmla="*/ 2065731 w 2787183"/>
              <a:gd name="connsiteY7" fmla="*/ 282921 h 2477324"/>
              <a:gd name="connsiteX8" fmla="*/ 2191377 w 2787183"/>
              <a:gd name="connsiteY8" fmla="*/ 362492 h 2477324"/>
              <a:gd name="connsiteX9" fmla="*/ 2307566 w 2787183"/>
              <a:gd name="connsiteY9" fmla="*/ 456210 h 2477324"/>
              <a:gd name="connsiteX10" fmla="*/ 2415649 w 2787183"/>
              <a:gd name="connsiteY10" fmla="*/ 560537 h 2477324"/>
              <a:gd name="connsiteX11" fmla="*/ 2512923 w 2787183"/>
              <a:gd name="connsiteY11" fmla="*/ 679010 h 2477324"/>
              <a:gd name="connsiteX12" fmla="*/ 2599389 w 2787183"/>
              <a:gd name="connsiteY12" fmla="*/ 801019 h 2477324"/>
              <a:gd name="connsiteX13" fmla="*/ 2635867 w 2787183"/>
              <a:gd name="connsiteY13" fmla="*/ 866445 h 2477324"/>
              <a:gd name="connsiteX14" fmla="*/ 2670994 w 2787183"/>
              <a:gd name="connsiteY14" fmla="*/ 931870 h 2477324"/>
              <a:gd name="connsiteX15" fmla="*/ 2700717 w 2787183"/>
              <a:gd name="connsiteY15" fmla="*/ 1002600 h 2477324"/>
              <a:gd name="connsiteX16" fmla="*/ 2725036 w 2787183"/>
              <a:gd name="connsiteY16" fmla="*/ 1078635 h 2477324"/>
              <a:gd name="connsiteX17" fmla="*/ 2746652 w 2787183"/>
              <a:gd name="connsiteY17" fmla="*/ 1154670 h 2477324"/>
              <a:gd name="connsiteX18" fmla="*/ 2765567 w 2787183"/>
              <a:gd name="connsiteY18" fmla="*/ 1228937 h 2477324"/>
              <a:gd name="connsiteX19" fmla="*/ 2779077 w 2787183"/>
              <a:gd name="connsiteY19" fmla="*/ 1310276 h 2477324"/>
              <a:gd name="connsiteX20" fmla="*/ 2787183 w 2787183"/>
              <a:gd name="connsiteY20" fmla="*/ 1389848 h 2477324"/>
              <a:gd name="connsiteX21" fmla="*/ 2783130 w 2787183"/>
              <a:gd name="connsiteY21" fmla="*/ 1474724 h 2477324"/>
              <a:gd name="connsiteX22" fmla="*/ 2776375 w 2787183"/>
              <a:gd name="connsiteY22" fmla="*/ 1554296 h 2477324"/>
              <a:gd name="connsiteX23" fmla="*/ 2765567 w 2787183"/>
              <a:gd name="connsiteY23" fmla="*/ 1625026 h 2477324"/>
              <a:gd name="connsiteX24" fmla="*/ 2746652 w 2787183"/>
              <a:gd name="connsiteY24" fmla="*/ 1701061 h 2477324"/>
              <a:gd name="connsiteX25" fmla="*/ 2725036 w 2787183"/>
              <a:gd name="connsiteY25" fmla="*/ 1766486 h 2477324"/>
              <a:gd name="connsiteX26" fmla="*/ 2700717 w 2787183"/>
              <a:gd name="connsiteY26" fmla="*/ 1828375 h 2477324"/>
              <a:gd name="connsiteX27" fmla="*/ 2670994 w 2787183"/>
              <a:gd name="connsiteY27" fmla="*/ 1888496 h 2477324"/>
              <a:gd name="connsiteX28" fmla="*/ 2638569 w 2787183"/>
              <a:gd name="connsiteY28" fmla="*/ 1945080 h 2477324"/>
              <a:gd name="connsiteX29" fmla="*/ 2562911 w 2787183"/>
              <a:gd name="connsiteY29" fmla="*/ 2044102 h 2477324"/>
              <a:gd name="connsiteX30" fmla="*/ 2472392 w 2787183"/>
              <a:gd name="connsiteY30" fmla="*/ 2134283 h 2477324"/>
              <a:gd name="connsiteX31" fmla="*/ 2375118 w 2787183"/>
              <a:gd name="connsiteY31" fmla="*/ 2210318 h 2477324"/>
              <a:gd name="connsiteX32" fmla="*/ 2271088 w 2787183"/>
              <a:gd name="connsiteY32" fmla="*/ 2275743 h 2477324"/>
              <a:gd name="connsiteX33" fmla="*/ 2158952 w 2787183"/>
              <a:gd name="connsiteY33" fmla="*/ 2327023 h 2477324"/>
              <a:gd name="connsiteX34" fmla="*/ 2044115 w 2787183"/>
              <a:gd name="connsiteY34" fmla="*/ 2374765 h 2477324"/>
              <a:gd name="connsiteX35" fmla="*/ 1929277 w 2787183"/>
              <a:gd name="connsiteY35" fmla="*/ 2408362 h 2477324"/>
              <a:gd name="connsiteX36" fmla="*/ 1813088 w 2787183"/>
              <a:gd name="connsiteY36" fmla="*/ 2434886 h 2477324"/>
              <a:gd name="connsiteX37" fmla="*/ 1698250 w 2787183"/>
              <a:gd name="connsiteY37" fmla="*/ 2454337 h 2477324"/>
              <a:gd name="connsiteX38" fmla="*/ 1592869 w 2787183"/>
              <a:gd name="connsiteY38" fmla="*/ 2468483 h 2477324"/>
              <a:gd name="connsiteX39" fmla="*/ 1492893 w 2787183"/>
              <a:gd name="connsiteY39" fmla="*/ 2473788 h 2477324"/>
              <a:gd name="connsiteX40" fmla="*/ 1398320 w 2787183"/>
              <a:gd name="connsiteY40" fmla="*/ 2477324 h 2477324"/>
              <a:gd name="connsiteX41" fmla="*/ 1311854 w 2787183"/>
              <a:gd name="connsiteY41" fmla="*/ 2473788 h 2477324"/>
              <a:gd name="connsiteX42" fmla="*/ 1214580 w 2787183"/>
              <a:gd name="connsiteY42" fmla="*/ 2463178 h 2477324"/>
              <a:gd name="connsiteX43" fmla="*/ 1117305 w 2787183"/>
              <a:gd name="connsiteY43" fmla="*/ 2445496 h 2477324"/>
              <a:gd name="connsiteX44" fmla="*/ 1013276 w 2787183"/>
              <a:gd name="connsiteY44" fmla="*/ 2422508 h 2477324"/>
              <a:gd name="connsiteX45" fmla="*/ 911948 w 2787183"/>
              <a:gd name="connsiteY45" fmla="*/ 2388911 h 2477324"/>
              <a:gd name="connsiteX46" fmla="*/ 807919 w 2787183"/>
              <a:gd name="connsiteY46" fmla="*/ 2346473 h 2477324"/>
              <a:gd name="connsiteX47" fmla="*/ 702538 w 2787183"/>
              <a:gd name="connsiteY47" fmla="*/ 2295194 h 2477324"/>
              <a:gd name="connsiteX48" fmla="*/ 602561 w 2787183"/>
              <a:gd name="connsiteY48" fmla="*/ 2238610 h 2477324"/>
              <a:gd name="connsiteX49" fmla="*/ 505287 w 2787183"/>
              <a:gd name="connsiteY49" fmla="*/ 2167880 h 2477324"/>
              <a:gd name="connsiteX50" fmla="*/ 410715 w 2787183"/>
              <a:gd name="connsiteY50" fmla="*/ 2086540 h 2477324"/>
              <a:gd name="connsiteX51" fmla="*/ 324248 w 2787183"/>
              <a:gd name="connsiteY51" fmla="*/ 1998127 h 2477324"/>
              <a:gd name="connsiteX52" fmla="*/ 244537 w 2787183"/>
              <a:gd name="connsiteY52" fmla="*/ 1899105 h 2477324"/>
              <a:gd name="connsiteX53" fmla="*/ 172933 w 2787183"/>
              <a:gd name="connsiteY53" fmla="*/ 1785937 h 2477324"/>
              <a:gd name="connsiteX54" fmla="*/ 114838 w 2787183"/>
              <a:gd name="connsiteY54" fmla="*/ 1662159 h 2477324"/>
              <a:gd name="connsiteX55" fmla="*/ 64850 w 2787183"/>
              <a:gd name="connsiteY55" fmla="*/ 1526003 h 2477324"/>
              <a:gd name="connsiteX56" fmla="*/ 28372 w 2787183"/>
              <a:gd name="connsiteY56" fmla="*/ 1375702 h 2477324"/>
              <a:gd name="connsiteX57" fmla="*/ 14862 w 2787183"/>
              <a:gd name="connsiteY57" fmla="*/ 1299667 h 2477324"/>
              <a:gd name="connsiteX58" fmla="*/ 6755 w 2787183"/>
              <a:gd name="connsiteY58" fmla="*/ 1225400 h 2477324"/>
              <a:gd name="connsiteX59" fmla="*/ 0 w 2787183"/>
              <a:gd name="connsiteY59" fmla="*/ 1149365 h 2477324"/>
              <a:gd name="connsiteX60" fmla="*/ 0 w 2787183"/>
              <a:gd name="connsiteY60" fmla="*/ 1078635 h 2477324"/>
              <a:gd name="connsiteX61" fmla="*/ 4053 w 2787183"/>
              <a:gd name="connsiteY61" fmla="*/ 1007905 h 2477324"/>
              <a:gd name="connsiteX62" fmla="*/ 14862 w 2787183"/>
              <a:gd name="connsiteY62" fmla="*/ 937175 h 2477324"/>
              <a:gd name="connsiteX63" fmla="*/ 25670 w 2787183"/>
              <a:gd name="connsiteY63" fmla="*/ 871749 h 2477324"/>
              <a:gd name="connsiteX64" fmla="*/ 39180 w 2787183"/>
              <a:gd name="connsiteY64" fmla="*/ 809861 h 2477324"/>
              <a:gd name="connsiteX65" fmla="*/ 79711 w 2787183"/>
              <a:gd name="connsiteY65" fmla="*/ 687851 h 2477324"/>
              <a:gd name="connsiteX66" fmla="*/ 133753 w 2787183"/>
              <a:gd name="connsiteY66" fmla="*/ 574683 h 2477324"/>
              <a:gd name="connsiteX67" fmla="*/ 198602 w 2787183"/>
              <a:gd name="connsiteY67" fmla="*/ 466819 h 2477324"/>
              <a:gd name="connsiteX68" fmla="*/ 274260 w 2787183"/>
              <a:gd name="connsiteY68" fmla="*/ 371334 h 2477324"/>
              <a:gd name="connsiteX69" fmla="*/ 356673 w 2787183"/>
              <a:gd name="connsiteY69" fmla="*/ 286457 h 2477324"/>
              <a:gd name="connsiteX70" fmla="*/ 451246 w 2787183"/>
              <a:gd name="connsiteY70" fmla="*/ 212191 h 2477324"/>
              <a:gd name="connsiteX71" fmla="*/ 551222 w 2787183"/>
              <a:gd name="connsiteY71" fmla="*/ 144997 h 2477324"/>
              <a:gd name="connsiteX72" fmla="*/ 659305 w 2787183"/>
              <a:gd name="connsiteY72" fmla="*/ 93718 h 2477324"/>
              <a:gd name="connsiteX73" fmla="*/ 775494 w 2787183"/>
              <a:gd name="connsiteY73" fmla="*/ 51279 h 2477324"/>
              <a:gd name="connsiteX74" fmla="*/ 890332 w 2787183"/>
              <a:gd name="connsiteY74" fmla="*/ 17683 h 2477324"/>
              <a:gd name="connsiteX75" fmla="*/ 1013276 w 2787183"/>
              <a:gd name="connsiteY75" fmla="*/ 3537 h 247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87183" h="2477324">
                <a:moveTo>
                  <a:pt x="1136220" y="0"/>
                </a:moveTo>
                <a:lnTo>
                  <a:pt x="1265919" y="3537"/>
                </a:lnTo>
                <a:lnTo>
                  <a:pt x="1395618" y="22987"/>
                </a:lnTo>
                <a:lnTo>
                  <a:pt x="1532073" y="51279"/>
                </a:lnTo>
                <a:lnTo>
                  <a:pt x="1665825" y="93718"/>
                </a:lnTo>
                <a:lnTo>
                  <a:pt x="1802279" y="144997"/>
                </a:lnTo>
                <a:lnTo>
                  <a:pt x="1936032" y="206886"/>
                </a:lnTo>
                <a:lnTo>
                  <a:pt x="2065731" y="282921"/>
                </a:lnTo>
                <a:lnTo>
                  <a:pt x="2191377" y="362492"/>
                </a:lnTo>
                <a:lnTo>
                  <a:pt x="2307566" y="456210"/>
                </a:lnTo>
                <a:lnTo>
                  <a:pt x="2415649" y="560537"/>
                </a:lnTo>
                <a:lnTo>
                  <a:pt x="2512923" y="679010"/>
                </a:lnTo>
                <a:lnTo>
                  <a:pt x="2599389" y="801019"/>
                </a:lnTo>
                <a:lnTo>
                  <a:pt x="2635867" y="866445"/>
                </a:lnTo>
                <a:lnTo>
                  <a:pt x="2670994" y="931870"/>
                </a:lnTo>
                <a:lnTo>
                  <a:pt x="2700717" y="1002600"/>
                </a:lnTo>
                <a:lnTo>
                  <a:pt x="2725036" y="1078635"/>
                </a:lnTo>
                <a:lnTo>
                  <a:pt x="2746652" y="1154670"/>
                </a:lnTo>
                <a:lnTo>
                  <a:pt x="2765567" y="1228937"/>
                </a:lnTo>
                <a:lnTo>
                  <a:pt x="2779077" y="1310276"/>
                </a:lnTo>
                <a:lnTo>
                  <a:pt x="2787183" y="1389848"/>
                </a:lnTo>
                <a:lnTo>
                  <a:pt x="2783130" y="1474724"/>
                </a:lnTo>
                <a:lnTo>
                  <a:pt x="2776375" y="1554296"/>
                </a:lnTo>
                <a:lnTo>
                  <a:pt x="2765567" y="1625026"/>
                </a:lnTo>
                <a:lnTo>
                  <a:pt x="2746652" y="1701061"/>
                </a:lnTo>
                <a:lnTo>
                  <a:pt x="2725036" y="1766486"/>
                </a:lnTo>
                <a:lnTo>
                  <a:pt x="2700717" y="1828375"/>
                </a:lnTo>
                <a:lnTo>
                  <a:pt x="2670994" y="1888496"/>
                </a:lnTo>
                <a:lnTo>
                  <a:pt x="2638569" y="1945080"/>
                </a:lnTo>
                <a:lnTo>
                  <a:pt x="2562911" y="2044102"/>
                </a:lnTo>
                <a:lnTo>
                  <a:pt x="2472392" y="2134283"/>
                </a:lnTo>
                <a:lnTo>
                  <a:pt x="2375118" y="2210318"/>
                </a:lnTo>
                <a:lnTo>
                  <a:pt x="2271088" y="2275743"/>
                </a:lnTo>
                <a:lnTo>
                  <a:pt x="2158952" y="2327023"/>
                </a:lnTo>
                <a:lnTo>
                  <a:pt x="2044115" y="2374765"/>
                </a:lnTo>
                <a:lnTo>
                  <a:pt x="1929277" y="2408362"/>
                </a:lnTo>
                <a:lnTo>
                  <a:pt x="1813088" y="2434886"/>
                </a:lnTo>
                <a:lnTo>
                  <a:pt x="1698250" y="2454337"/>
                </a:lnTo>
                <a:lnTo>
                  <a:pt x="1592869" y="2468483"/>
                </a:lnTo>
                <a:lnTo>
                  <a:pt x="1492893" y="2473788"/>
                </a:lnTo>
                <a:lnTo>
                  <a:pt x="1398320" y="2477324"/>
                </a:lnTo>
                <a:lnTo>
                  <a:pt x="1311854" y="2473788"/>
                </a:lnTo>
                <a:lnTo>
                  <a:pt x="1214580" y="2463178"/>
                </a:lnTo>
                <a:lnTo>
                  <a:pt x="1117305" y="2445496"/>
                </a:lnTo>
                <a:lnTo>
                  <a:pt x="1013276" y="2422508"/>
                </a:lnTo>
                <a:lnTo>
                  <a:pt x="911948" y="2388911"/>
                </a:lnTo>
                <a:lnTo>
                  <a:pt x="807919" y="2346473"/>
                </a:lnTo>
                <a:lnTo>
                  <a:pt x="702538" y="2295194"/>
                </a:lnTo>
                <a:lnTo>
                  <a:pt x="602561" y="2238610"/>
                </a:lnTo>
                <a:lnTo>
                  <a:pt x="505287" y="2167880"/>
                </a:lnTo>
                <a:lnTo>
                  <a:pt x="410715" y="2086540"/>
                </a:lnTo>
                <a:lnTo>
                  <a:pt x="324248" y="1998127"/>
                </a:lnTo>
                <a:lnTo>
                  <a:pt x="244537" y="1899105"/>
                </a:lnTo>
                <a:lnTo>
                  <a:pt x="172933" y="1785937"/>
                </a:lnTo>
                <a:lnTo>
                  <a:pt x="114838" y="1662159"/>
                </a:lnTo>
                <a:lnTo>
                  <a:pt x="64850" y="1526003"/>
                </a:lnTo>
                <a:lnTo>
                  <a:pt x="28372" y="1375702"/>
                </a:lnTo>
                <a:lnTo>
                  <a:pt x="14862" y="1299667"/>
                </a:lnTo>
                <a:lnTo>
                  <a:pt x="6755" y="1225400"/>
                </a:lnTo>
                <a:lnTo>
                  <a:pt x="0" y="1149365"/>
                </a:lnTo>
                <a:lnTo>
                  <a:pt x="0" y="1078635"/>
                </a:lnTo>
                <a:lnTo>
                  <a:pt x="4053" y="1007905"/>
                </a:lnTo>
                <a:lnTo>
                  <a:pt x="14862" y="937175"/>
                </a:lnTo>
                <a:lnTo>
                  <a:pt x="25670" y="871749"/>
                </a:lnTo>
                <a:lnTo>
                  <a:pt x="39180" y="809861"/>
                </a:lnTo>
                <a:lnTo>
                  <a:pt x="79711" y="687851"/>
                </a:lnTo>
                <a:lnTo>
                  <a:pt x="133753" y="574683"/>
                </a:lnTo>
                <a:lnTo>
                  <a:pt x="198602" y="466819"/>
                </a:lnTo>
                <a:lnTo>
                  <a:pt x="274260" y="371334"/>
                </a:lnTo>
                <a:lnTo>
                  <a:pt x="356673" y="286457"/>
                </a:lnTo>
                <a:lnTo>
                  <a:pt x="451246" y="212191"/>
                </a:lnTo>
                <a:lnTo>
                  <a:pt x="551222" y="144997"/>
                </a:lnTo>
                <a:lnTo>
                  <a:pt x="659305" y="93718"/>
                </a:lnTo>
                <a:lnTo>
                  <a:pt x="775494" y="51279"/>
                </a:lnTo>
                <a:lnTo>
                  <a:pt x="890332" y="17683"/>
                </a:lnTo>
                <a:lnTo>
                  <a:pt x="1013276" y="35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Bild mit dem Vogel der Kolonie einfügen</a:t>
            </a:r>
          </a:p>
        </p:txBody>
      </p:sp>
      <p:sp>
        <p:nvSpPr>
          <p:cNvPr id="50" name="Bildplatzhalter 49">
            <a:extLst>
              <a:ext uri="{FF2B5EF4-FFF2-40B4-BE49-F238E27FC236}">
                <a16:creationId xmlns:a16="http://schemas.microsoft.com/office/drawing/2014/main" id="{F8C97492-F95E-4311-8ED2-BB50506194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1330" y="4753273"/>
            <a:ext cx="2651445" cy="1668624"/>
          </a:xfrm>
          <a:custGeom>
            <a:avLst/>
            <a:gdLst>
              <a:gd name="connsiteX0" fmla="*/ 1480791 w 2834809"/>
              <a:gd name="connsiteY0" fmla="*/ 0 h 1784020"/>
              <a:gd name="connsiteX1" fmla="*/ 1653730 w 2834809"/>
              <a:gd name="connsiteY1" fmla="*/ 3880 h 1784020"/>
              <a:gd name="connsiteX2" fmla="*/ 1811652 w 2834809"/>
              <a:gd name="connsiteY2" fmla="*/ 18320 h 1784020"/>
              <a:gd name="connsiteX3" fmla="*/ 1956159 w 2834809"/>
              <a:gd name="connsiteY3" fmla="*/ 39603 h 1784020"/>
              <a:gd name="connsiteX4" fmla="*/ 2089655 w 2834809"/>
              <a:gd name="connsiteY4" fmla="*/ 70984 h 1784020"/>
              <a:gd name="connsiteX5" fmla="*/ 2207733 w 2834809"/>
              <a:gd name="connsiteY5" fmla="*/ 109440 h 1784020"/>
              <a:gd name="connsiteX6" fmla="*/ 2314298 w 2834809"/>
              <a:gd name="connsiteY6" fmla="*/ 153637 h 1784020"/>
              <a:gd name="connsiteX7" fmla="*/ 2413455 w 2834809"/>
              <a:gd name="connsiteY7" fmla="*/ 203986 h 1784020"/>
              <a:gd name="connsiteX8" fmla="*/ 2500797 w 2834809"/>
              <a:gd name="connsiteY8" fmla="*/ 257463 h 1784020"/>
              <a:gd name="connsiteX9" fmla="*/ 2572319 w 2834809"/>
              <a:gd name="connsiteY9" fmla="*/ 314530 h 1784020"/>
              <a:gd name="connsiteX10" fmla="*/ 2638235 w 2834809"/>
              <a:gd name="connsiteY10" fmla="*/ 375775 h 1784020"/>
              <a:gd name="connsiteX11" fmla="*/ 2694037 w 2834809"/>
              <a:gd name="connsiteY11" fmla="*/ 437304 h 1784020"/>
              <a:gd name="connsiteX12" fmla="*/ 2739625 w 2834809"/>
              <a:gd name="connsiteY12" fmla="*/ 498247 h 1784020"/>
              <a:gd name="connsiteX13" fmla="*/ 2773398 w 2834809"/>
              <a:gd name="connsiteY13" fmla="*/ 562317 h 1784020"/>
              <a:gd name="connsiteX14" fmla="*/ 2800660 w 2834809"/>
              <a:gd name="connsiteY14" fmla="*/ 622726 h 1784020"/>
              <a:gd name="connsiteX15" fmla="*/ 2819913 w 2834809"/>
              <a:gd name="connsiteY15" fmla="*/ 684059 h 1784020"/>
              <a:gd name="connsiteX16" fmla="*/ 2830350 w 2834809"/>
              <a:gd name="connsiteY16" fmla="*/ 739347 h 1784020"/>
              <a:gd name="connsiteX17" fmla="*/ 2833380 w 2834809"/>
              <a:gd name="connsiteY17" fmla="*/ 800786 h 1784020"/>
              <a:gd name="connsiteX18" fmla="*/ 2834809 w 2834809"/>
              <a:gd name="connsiteY18" fmla="*/ 865940 h 1784020"/>
              <a:gd name="connsiteX19" fmla="*/ 2826627 w 2834809"/>
              <a:gd name="connsiteY19" fmla="*/ 935734 h 1784020"/>
              <a:gd name="connsiteX20" fmla="*/ 2813140 w 2834809"/>
              <a:gd name="connsiteY20" fmla="*/ 1012319 h 1784020"/>
              <a:gd name="connsiteX21" fmla="*/ 2791744 w 2834809"/>
              <a:gd name="connsiteY21" fmla="*/ 1090699 h 1784020"/>
              <a:gd name="connsiteX22" fmla="*/ 2762236 w 2834809"/>
              <a:gd name="connsiteY22" fmla="*/ 1169132 h 1784020"/>
              <a:gd name="connsiteX23" fmla="*/ 2716707 w 2834809"/>
              <a:gd name="connsiteY23" fmla="*/ 1249414 h 1784020"/>
              <a:gd name="connsiteX24" fmla="*/ 2666972 w 2834809"/>
              <a:gd name="connsiteY24" fmla="*/ 1328415 h 1784020"/>
              <a:gd name="connsiteX25" fmla="*/ 2600612 w 2834809"/>
              <a:gd name="connsiteY25" fmla="*/ 1404039 h 1784020"/>
              <a:gd name="connsiteX26" fmla="*/ 2521735 w 2834809"/>
              <a:gd name="connsiteY26" fmla="*/ 1476693 h 1784020"/>
              <a:gd name="connsiteX27" fmla="*/ 2426333 w 2834809"/>
              <a:gd name="connsiteY27" fmla="*/ 1546840 h 1784020"/>
              <a:gd name="connsiteX28" fmla="*/ 2319813 w 2834809"/>
              <a:gd name="connsiteY28" fmla="*/ 1608561 h 1784020"/>
              <a:gd name="connsiteX29" fmla="*/ 2258140 w 2834809"/>
              <a:gd name="connsiteY29" fmla="*/ 1636861 h 1784020"/>
              <a:gd name="connsiteX30" fmla="*/ 2192261 w 2834809"/>
              <a:gd name="connsiteY30" fmla="*/ 1663881 h 1784020"/>
              <a:gd name="connsiteX31" fmla="*/ 2123977 w 2834809"/>
              <a:gd name="connsiteY31" fmla="*/ 1687647 h 1784020"/>
              <a:gd name="connsiteX32" fmla="*/ 2051487 w 2834809"/>
              <a:gd name="connsiteY32" fmla="*/ 1710134 h 1784020"/>
              <a:gd name="connsiteX33" fmla="*/ 1966780 w 2834809"/>
              <a:gd name="connsiteY33" fmla="*/ 1732264 h 1784020"/>
              <a:gd name="connsiteX34" fmla="*/ 1887478 w 2834809"/>
              <a:gd name="connsiteY34" fmla="*/ 1748475 h 1784020"/>
              <a:gd name="connsiteX35" fmla="*/ 1797862 w 2834809"/>
              <a:gd name="connsiteY35" fmla="*/ 1763228 h 1784020"/>
              <a:gd name="connsiteX36" fmla="*/ 1702036 w 2834809"/>
              <a:gd name="connsiteY36" fmla="*/ 1776932 h 1784020"/>
              <a:gd name="connsiteX37" fmla="*/ 1611314 w 2834809"/>
              <a:gd name="connsiteY37" fmla="*/ 1782103 h 1784020"/>
              <a:gd name="connsiteX38" fmla="*/ 1518187 w 2834809"/>
              <a:gd name="connsiteY38" fmla="*/ 1784020 h 1784020"/>
              <a:gd name="connsiteX39" fmla="*/ 1432669 w 2834809"/>
              <a:gd name="connsiteY39" fmla="*/ 1781529 h 1784020"/>
              <a:gd name="connsiteX40" fmla="*/ 1344947 w 2834809"/>
              <a:gd name="connsiteY40" fmla="*/ 1777527 h 1784020"/>
              <a:gd name="connsiteX41" fmla="*/ 1257024 w 2834809"/>
              <a:gd name="connsiteY41" fmla="*/ 1771782 h 1784020"/>
              <a:gd name="connsiteX42" fmla="*/ 1174707 w 2834809"/>
              <a:gd name="connsiteY42" fmla="*/ 1761860 h 1784020"/>
              <a:gd name="connsiteX43" fmla="*/ 1097996 w 2834809"/>
              <a:gd name="connsiteY43" fmla="*/ 1747761 h 1784020"/>
              <a:gd name="connsiteX44" fmla="*/ 1021184 w 2834809"/>
              <a:gd name="connsiteY44" fmla="*/ 1732790 h 1784020"/>
              <a:gd name="connsiteX45" fmla="*/ 876569 w 2834809"/>
              <a:gd name="connsiteY45" fmla="*/ 1692982 h 1784020"/>
              <a:gd name="connsiteX46" fmla="*/ 735155 w 2834809"/>
              <a:gd name="connsiteY46" fmla="*/ 1645744 h 1784020"/>
              <a:gd name="connsiteX47" fmla="*/ 608959 w 2834809"/>
              <a:gd name="connsiteY47" fmla="*/ 1589688 h 1784020"/>
              <a:gd name="connsiteX48" fmla="*/ 494175 w 2834809"/>
              <a:gd name="connsiteY48" fmla="*/ 1527020 h 1784020"/>
              <a:gd name="connsiteX49" fmla="*/ 394710 w 2834809"/>
              <a:gd name="connsiteY49" fmla="*/ 1456405 h 1784020"/>
              <a:gd name="connsiteX50" fmla="*/ 298947 w 2834809"/>
              <a:gd name="connsiteY50" fmla="*/ 1382715 h 1784020"/>
              <a:gd name="connsiteX51" fmla="*/ 218905 w 2834809"/>
              <a:gd name="connsiteY51" fmla="*/ 1304563 h 1784020"/>
              <a:gd name="connsiteX52" fmla="*/ 150678 w 2834809"/>
              <a:gd name="connsiteY52" fmla="*/ 1223283 h 1784020"/>
              <a:gd name="connsiteX53" fmla="*/ 92664 w 2834809"/>
              <a:gd name="connsiteY53" fmla="*/ 1142590 h 1784020"/>
              <a:gd name="connsiteX54" fmla="*/ 50471 w 2834809"/>
              <a:gd name="connsiteY54" fmla="*/ 1058306 h 1784020"/>
              <a:gd name="connsiteX55" fmla="*/ 18794 w 2834809"/>
              <a:gd name="connsiteY55" fmla="*/ 977222 h 1784020"/>
              <a:gd name="connsiteX56" fmla="*/ 5141 w 2834809"/>
              <a:gd name="connsiteY56" fmla="*/ 894059 h 1784020"/>
              <a:gd name="connsiteX57" fmla="*/ 0 w 2834809"/>
              <a:gd name="connsiteY57" fmla="*/ 814327 h 1784020"/>
              <a:gd name="connsiteX58" fmla="*/ 6876 w 2834809"/>
              <a:gd name="connsiteY58" fmla="*/ 733209 h 1784020"/>
              <a:gd name="connsiteX59" fmla="*/ 36384 w 2834809"/>
              <a:gd name="connsiteY59" fmla="*/ 654775 h 1784020"/>
              <a:gd name="connsiteX60" fmla="*/ 75804 w 2834809"/>
              <a:gd name="connsiteY60" fmla="*/ 574316 h 1784020"/>
              <a:gd name="connsiteX61" fmla="*/ 125841 w 2834809"/>
              <a:gd name="connsiteY61" fmla="*/ 497927 h 1784020"/>
              <a:gd name="connsiteX62" fmla="*/ 194504 w 2834809"/>
              <a:gd name="connsiteY62" fmla="*/ 424686 h 1784020"/>
              <a:gd name="connsiteX63" fmla="*/ 271580 w 2834809"/>
              <a:gd name="connsiteY63" fmla="*/ 354005 h 1784020"/>
              <a:gd name="connsiteX64" fmla="*/ 361577 w 2834809"/>
              <a:gd name="connsiteY64" fmla="*/ 289778 h 1784020"/>
              <a:gd name="connsiteX65" fmla="*/ 464092 w 2834809"/>
              <a:gd name="connsiteY65" fmla="*/ 228519 h 1784020"/>
              <a:gd name="connsiteX66" fmla="*/ 581430 w 2834809"/>
              <a:gd name="connsiteY66" fmla="*/ 172613 h 1784020"/>
              <a:gd name="connsiteX67" fmla="*/ 705579 w 2834809"/>
              <a:gd name="connsiteY67" fmla="*/ 122981 h 1784020"/>
              <a:gd name="connsiteX68" fmla="*/ 840747 w 2834809"/>
              <a:gd name="connsiteY68" fmla="*/ 80906 h 1784020"/>
              <a:gd name="connsiteX69" fmla="*/ 909835 w 2834809"/>
              <a:gd name="connsiteY69" fmla="*/ 64108 h 1784020"/>
              <a:gd name="connsiteX70" fmla="*/ 983129 w 2834809"/>
              <a:gd name="connsiteY70" fmla="*/ 48590 h 1784020"/>
              <a:gd name="connsiteX71" fmla="*/ 1062431 w 2834809"/>
              <a:gd name="connsiteY71" fmla="*/ 32379 h 1784020"/>
              <a:gd name="connsiteX72" fmla="*/ 1142235 w 2834809"/>
              <a:gd name="connsiteY72" fmla="*/ 20524 h 1784020"/>
              <a:gd name="connsiteX73" fmla="*/ 1222341 w 2834809"/>
              <a:gd name="connsiteY73" fmla="*/ 11282 h 1784020"/>
              <a:gd name="connsiteX74" fmla="*/ 1308958 w 2834809"/>
              <a:gd name="connsiteY74" fmla="*/ 5702 h 1784020"/>
              <a:gd name="connsiteX75" fmla="*/ 1393672 w 2834809"/>
              <a:gd name="connsiteY75" fmla="*/ 1224 h 178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834809" h="1784020">
                <a:moveTo>
                  <a:pt x="1480791" y="0"/>
                </a:moveTo>
                <a:lnTo>
                  <a:pt x="1653730" y="3880"/>
                </a:lnTo>
                <a:lnTo>
                  <a:pt x="1811652" y="18320"/>
                </a:lnTo>
                <a:lnTo>
                  <a:pt x="1956159" y="39603"/>
                </a:lnTo>
                <a:lnTo>
                  <a:pt x="2089655" y="70984"/>
                </a:lnTo>
                <a:lnTo>
                  <a:pt x="2207733" y="109440"/>
                </a:lnTo>
                <a:lnTo>
                  <a:pt x="2314298" y="153637"/>
                </a:lnTo>
                <a:lnTo>
                  <a:pt x="2413455" y="203986"/>
                </a:lnTo>
                <a:lnTo>
                  <a:pt x="2500797" y="257463"/>
                </a:lnTo>
                <a:lnTo>
                  <a:pt x="2572319" y="314530"/>
                </a:lnTo>
                <a:lnTo>
                  <a:pt x="2638235" y="375775"/>
                </a:lnTo>
                <a:lnTo>
                  <a:pt x="2694037" y="437304"/>
                </a:lnTo>
                <a:lnTo>
                  <a:pt x="2739625" y="498247"/>
                </a:lnTo>
                <a:lnTo>
                  <a:pt x="2773398" y="562317"/>
                </a:lnTo>
                <a:lnTo>
                  <a:pt x="2800660" y="622726"/>
                </a:lnTo>
                <a:lnTo>
                  <a:pt x="2819913" y="684059"/>
                </a:lnTo>
                <a:lnTo>
                  <a:pt x="2830350" y="739347"/>
                </a:lnTo>
                <a:lnTo>
                  <a:pt x="2833380" y="800786"/>
                </a:lnTo>
                <a:lnTo>
                  <a:pt x="2834809" y="865940"/>
                </a:lnTo>
                <a:lnTo>
                  <a:pt x="2826627" y="935734"/>
                </a:lnTo>
                <a:lnTo>
                  <a:pt x="2813140" y="1012319"/>
                </a:lnTo>
                <a:lnTo>
                  <a:pt x="2791744" y="1090699"/>
                </a:lnTo>
                <a:lnTo>
                  <a:pt x="2762236" y="1169132"/>
                </a:lnTo>
                <a:lnTo>
                  <a:pt x="2716707" y="1249414"/>
                </a:lnTo>
                <a:lnTo>
                  <a:pt x="2666972" y="1328415"/>
                </a:lnTo>
                <a:lnTo>
                  <a:pt x="2600612" y="1404039"/>
                </a:lnTo>
                <a:lnTo>
                  <a:pt x="2521735" y="1476693"/>
                </a:lnTo>
                <a:lnTo>
                  <a:pt x="2426333" y="1546840"/>
                </a:lnTo>
                <a:lnTo>
                  <a:pt x="2319813" y="1608561"/>
                </a:lnTo>
                <a:lnTo>
                  <a:pt x="2258140" y="1636861"/>
                </a:lnTo>
                <a:lnTo>
                  <a:pt x="2192261" y="1663881"/>
                </a:lnTo>
                <a:lnTo>
                  <a:pt x="2123977" y="1687647"/>
                </a:lnTo>
                <a:lnTo>
                  <a:pt x="2051487" y="1710134"/>
                </a:lnTo>
                <a:lnTo>
                  <a:pt x="1966780" y="1732264"/>
                </a:lnTo>
                <a:lnTo>
                  <a:pt x="1887478" y="1748475"/>
                </a:lnTo>
                <a:lnTo>
                  <a:pt x="1797862" y="1763228"/>
                </a:lnTo>
                <a:lnTo>
                  <a:pt x="1702036" y="1776932"/>
                </a:lnTo>
                <a:lnTo>
                  <a:pt x="1611314" y="1782103"/>
                </a:lnTo>
                <a:lnTo>
                  <a:pt x="1518187" y="1784020"/>
                </a:lnTo>
                <a:lnTo>
                  <a:pt x="1432669" y="1781529"/>
                </a:lnTo>
                <a:lnTo>
                  <a:pt x="1344947" y="1777527"/>
                </a:lnTo>
                <a:lnTo>
                  <a:pt x="1257024" y="1771782"/>
                </a:lnTo>
                <a:lnTo>
                  <a:pt x="1174707" y="1761860"/>
                </a:lnTo>
                <a:lnTo>
                  <a:pt x="1097996" y="1747761"/>
                </a:lnTo>
                <a:lnTo>
                  <a:pt x="1021184" y="1732790"/>
                </a:lnTo>
                <a:lnTo>
                  <a:pt x="876569" y="1692982"/>
                </a:lnTo>
                <a:lnTo>
                  <a:pt x="735155" y="1645744"/>
                </a:lnTo>
                <a:lnTo>
                  <a:pt x="608959" y="1589688"/>
                </a:lnTo>
                <a:lnTo>
                  <a:pt x="494175" y="1527020"/>
                </a:lnTo>
                <a:lnTo>
                  <a:pt x="394710" y="1456405"/>
                </a:lnTo>
                <a:lnTo>
                  <a:pt x="298947" y="1382715"/>
                </a:lnTo>
                <a:lnTo>
                  <a:pt x="218905" y="1304563"/>
                </a:lnTo>
                <a:lnTo>
                  <a:pt x="150678" y="1223283"/>
                </a:lnTo>
                <a:lnTo>
                  <a:pt x="92664" y="1142590"/>
                </a:lnTo>
                <a:lnTo>
                  <a:pt x="50471" y="1058306"/>
                </a:lnTo>
                <a:lnTo>
                  <a:pt x="18794" y="977222"/>
                </a:lnTo>
                <a:lnTo>
                  <a:pt x="5141" y="894059"/>
                </a:lnTo>
                <a:lnTo>
                  <a:pt x="0" y="814327"/>
                </a:lnTo>
                <a:lnTo>
                  <a:pt x="6876" y="733209"/>
                </a:lnTo>
                <a:lnTo>
                  <a:pt x="36384" y="654775"/>
                </a:lnTo>
                <a:lnTo>
                  <a:pt x="75804" y="574316"/>
                </a:lnTo>
                <a:lnTo>
                  <a:pt x="125841" y="497927"/>
                </a:lnTo>
                <a:lnTo>
                  <a:pt x="194504" y="424686"/>
                </a:lnTo>
                <a:lnTo>
                  <a:pt x="271580" y="354005"/>
                </a:lnTo>
                <a:lnTo>
                  <a:pt x="361577" y="289778"/>
                </a:lnTo>
                <a:lnTo>
                  <a:pt x="464092" y="228519"/>
                </a:lnTo>
                <a:lnTo>
                  <a:pt x="581430" y="172613"/>
                </a:lnTo>
                <a:lnTo>
                  <a:pt x="705579" y="122981"/>
                </a:lnTo>
                <a:lnTo>
                  <a:pt x="840747" y="80906"/>
                </a:lnTo>
                <a:lnTo>
                  <a:pt x="909835" y="64108"/>
                </a:lnTo>
                <a:lnTo>
                  <a:pt x="983129" y="48590"/>
                </a:lnTo>
                <a:lnTo>
                  <a:pt x="1062431" y="32379"/>
                </a:lnTo>
                <a:lnTo>
                  <a:pt x="1142235" y="20524"/>
                </a:lnTo>
                <a:lnTo>
                  <a:pt x="1222341" y="11282"/>
                </a:lnTo>
                <a:lnTo>
                  <a:pt x="1308958" y="5702"/>
                </a:lnTo>
                <a:lnTo>
                  <a:pt x="1393672" y="12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Bild mit der Flagge der Kolonie einfügen</a:t>
            </a:r>
          </a:p>
        </p:txBody>
      </p:sp>
      <p:sp>
        <p:nvSpPr>
          <p:cNvPr id="51" name="Bildplatzhalter 50">
            <a:extLst>
              <a:ext uri="{FF2B5EF4-FFF2-40B4-BE49-F238E27FC236}">
                <a16:creationId xmlns:a16="http://schemas.microsoft.com/office/drawing/2014/main" id="{D169D0C1-928A-42BF-9947-5C10634504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36513" y="3632138"/>
            <a:ext cx="2726350" cy="2002690"/>
          </a:xfrm>
          <a:custGeom>
            <a:avLst/>
            <a:gdLst>
              <a:gd name="connsiteX0" fmla="*/ 1367800 w 2726350"/>
              <a:gd name="connsiteY0" fmla="*/ 0 h 2002690"/>
              <a:gd name="connsiteX1" fmla="*/ 1460309 w 2726350"/>
              <a:gd name="connsiteY1" fmla="*/ 2859 h 2002690"/>
              <a:gd name="connsiteX2" fmla="*/ 1558103 w 2726350"/>
              <a:gd name="connsiteY2" fmla="*/ 7148 h 2002690"/>
              <a:gd name="connsiteX3" fmla="*/ 1661184 w 2726350"/>
              <a:gd name="connsiteY3" fmla="*/ 18583 h 2002690"/>
              <a:gd name="connsiteX4" fmla="*/ 1773515 w 2726350"/>
              <a:gd name="connsiteY4" fmla="*/ 34308 h 2002690"/>
              <a:gd name="connsiteX5" fmla="*/ 1887168 w 2726350"/>
              <a:gd name="connsiteY5" fmla="*/ 55750 h 2002690"/>
              <a:gd name="connsiteX6" fmla="*/ 1999499 w 2726350"/>
              <a:gd name="connsiteY6" fmla="*/ 82910 h 2002690"/>
              <a:gd name="connsiteX7" fmla="*/ 2111831 w 2726350"/>
              <a:gd name="connsiteY7" fmla="*/ 121505 h 2002690"/>
              <a:gd name="connsiteX8" fmla="*/ 2221519 w 2726350"/>
              <a:gd name="connsiteY8" fmla="*/ 162960 h 2002690"/>
              <a:gd name="connsiteX9" fmla="*/ 2323279 w 2726350"/>
              <a:gd name="connsiteY9" fmla="*/ 215850 h 2002690"/>
              <a:gd name="connsiteX10" fmla="*/ 2418430 w 2726350"/>
              <a:gd name="connsiteY10" fmla="*/ 277318 h 2002690"/>
              <a:gd name="connsiteX11" fmla="*/ 2506973 w 2726350"/>
              <a:gd name="connsiteY11" fmla="*/ 350221 h 2002690"/>
              <a:gd name="connsiteX12" fmla="*/ 2580980 w 2726350"/>
              <a:gd name="connsiteY12" fmla="*/ 430271 h 2002690"/>
              <a:gd name="connsiteX13" fmla="*/ 2612697 w 2726350"/>
              <a:gd name="connsiteY13" fmla="*/ 476014 h 2002690"/>
              <a:gd name="connsiteX14" fmla="*/ 2641771 w 2726350"/>
              <a:gd name="connsiteY14" fmla="*/ 524616 h 2002690"/>
              <a:gd name="connsiteX15" fmla="*/ 2665559 w 2726350"/>
              <a:gd name="connsiteY15" fmla="*/ 574648 h 2002690"/>
              <a:gd name="connsiteX16" fmla="*/ 2686703 w 2726350"/>
              <a:gd name="connsiteY16" fmla="*/ 627538 h 2002690"/>
              <a:gd name="connsiteX17" fmla="*/ 2705205 w 2726350"/>
              <a:gd name="connsiteY17" fmla="*/ 689006 h 2002690"/>
              <a:gd name="connsiteX18" fmla="*/ 2715778 w 2726350"/>
              <a:gd name="connsiteY18" fmla="*/ 746184 h 2002690"/>
              <a:gd name="connsiteX19" fmla="*/ 2722385 w 2726350"/>
              <a:gd name="connsiteY19" fmla="*/ 810511 h 2002690"/>
              <a:gd name="connsiteX20" fmla="*/ 2726350 w 2726350"/>
              <a:gd name="connsiteY20" fmla="*/ 879125 h 2002690"/>
              <a:gd name="connsiteX21" fmla="*/ 2718421 w 2726350"/>
              <a:gd name="connsiteY21" fmla="*/ 943452 h 2002690"/>
              <a:gd name="connsiteX22" fmla="*/ 2705205 w 2726350"/>
              <a:gd name="connsiteY22" fmla="*/ 1009207 h 2002690"/>
              <a:gd name="connsiteX23" fmla="*/ 2686703 w 2726350"/>
              <a:gd name="connsiteY23" fmla="*/ 1069245 h 2002690"/>
              <a:gd name="connsiteX24" fmla="*/ 2665559 w 2726350"/>
              <a:gd name="connsiteY24" fmla="*/ 1130712 h 2002690"/>
              <a:gd name="connsiteX25" fmla="*/ 2641771 w 2726350"/>
              <a:gd name="connsiteY25" fmla="*/ 1192180 h 2002690"/>
              <a:gd name="connsiteX26" fmla="*/ 2612697 w 2726350"/>
              <a:gd name="connsiteY26" fmla="*/ 1249359 h 2002690"/>
              <a:gd name="connsiteX27" fmla="*/ 2578337 w 2726350"/>
              <a:gd name="connsiteY27" fmla="*/ 1302249 h 2002690"/>
              <a:gd name="connsiteX28" fmla="*/ 2542655 w 2726350"/>
              <a:gd name="connsiteY28" fmla="*/ 1355139 h 2002690"/>
              <a:gd name="connsiteX29" fmla="*/ 2458076 w 2726350"/>
              <a:gd name="connsiteY29" fmla="*/ 1453773 h 2002690"/>
              <a:gd name="connsiteX30" fmla="*/ 2362925 w 2726350"/>
              <a:gd name="connsiteY30" fmla="*/ 1549548 h 2002690"/>
              <a:gd name="connsiteX31" fmla="*/ 2257201 w 2726350"/>
              <a:gd name="connsiteY31" fmla="*/ 1633887 h 2002690"/>
              <a:gd name="connsiteX32" fmla="*/ 2143548 w 2726350"/>
              <a:gd name="connsiteY32" fmla="*/ 1709649 h 2002690"/>
              <a:gd name="connsiteX33" fmla="*/ 2020644 w 2726350"/>
              <a:gd name="connsiteY33" fmla="*/ 1773975 h 2002690"/>
              <a:gd name="connsiteX34" fmla="*/ 1893776 w 2726350"/>
              <a:gd name="connsiteY34" fmla="*/ 1835442 h 2002690"/>
              <a:gd name="connsiteX35" fmla="*/ 1762943 w 2726350"/>
              <a:gd name="connsiteY35" fmla="*/ 1885474 h 2002690"/>
              <a:gd name="connsiteX36" fmla="*/ 1629467 w 2726350"/>
              <a:gd name="connsiteY36" fmla="*/ 1926928 h 2002690"/>
              <a:gd name="connsiteX37" fmla="*/ 1498633 w 2726350"/>
              <a:gd name="connsiteY37" fmla="*/ 1961236 h 2002690"/>
              <a:gd name="connsiteX38" fmla="*/ 1365157 w 2726350"/>
              <a:gd name="connsiteY38" fmla="*/ 1984107 h 2002690"/>
              <a:gd name="connsiteX39" fmla="*/ 1238289 w 2726350"/>
              <a:gd name="connsiteY39" fmla="*/ 1999831 h 2002690"/>
              <a:gd name="connsiteX40" fmla="*/ 1111420 w 2726350"/>
              <a:gd name="connsiteY40" fmla="*/ 2002690 h 2002690"/>
              <a:gd name="connsiteX41" fmla="*/ 991160 w 2726350"/>
              <a:gd name="connsiteY41" fmla="*/ 1999831 h 2002690"/>
              <a:gd name="connsiteX42" fmla="*/ 870899 w 2726350"/>
              <a:gd name="connsiteY42" fmla="*/ 1988396 h 2002690"/>
              <a:gd name="connsiteX43" fmla="*/ 758568 w 2726350"/>
              <a:gd name="connsiteY43" fmla="*/ 1961236 h 2002690"/>
              <a:gd name="connsiteX44" fmla="*/ 644915 w 2726350"/>
              <a:gd name="connsiteY44" fmla="*/ 1926928 h 2002690"/>
              <a:gd name="connsiteX45" fmla="*/ 539191 w 2726350"/>
              <a:gd name="connsiteY45" fmla="*/ 1885474 h 2002690"/>
              <a:gd name="connsiteX46" fmla="*/ 441396 w 2726350"/>
              <a:gd name="connsiteY46" fmla="*/ 1831154 h 2002690"/>
              <a:gd name="connsiteX47" fmla="*/ 348888 w 2726350"/>
              <a:gd name="connsiteY47" fmla="*/ 1771116 h 2002690"/>
              <a:gd name="connsiteX48" fmla="*/ 268274 w 2726350"/>
              <a:gd name="connsiteY48" fmla="*/ 1702501 h 2002690"/>
              <a:gd name="connsiteX49" fmla="*/ 194267 w 2726350"/>
              <a:gd name="connsiteY49" fmla="*/ 1625310 h 2002690"/>
              <a:gd name="connsiteX50" fmla="*/ 130833 w 2726350"/>
              <a:gd name="connsiteY50" fmla="*/ 1538112 h 2002690"/>
              <a:gd name="connsiteX51" fmla="*/ 77971 w 2726350"/>
              <a:gd name="connsiteY51" fmla="*/ 1446626 h 2002690"/>
              <a:gd name="connsiteX52" fmla="*/ 38325 w 2726350"/>
              <a:gd name="connsiteY52" fmla="*/ 1347992 h 2002690"/>
              <a:gd name="connsiteX53" fmla="*/ 25109 w 2726350"/>
              <a:gd name="connsiteY53" fmla="*/ 1297961 h 2002690"/>
              <a:gd name="connsiteX54" fmla="*/ 14537 w 2726350"/>
              <a:gd name="connsiteY54" fmla="*/ 1245070 h 2002690"/>
              <a:gd name="connsiteX55" fmla="*/ 3965 w 2726350"/>
              <a:gd name="connsiteY55" fmla="*/ 1187891 h 2002690"/>
              <a:gd name="connsiteX56" fmla="*/ 0 w 2726350"/>
              <a:gd name="connsiteY56" fmla="*/ 1130712 h 2002690"/>
              <a:gd name="connsiteX57" fmla="*/ 0 w 2726350"/>
              <a:gd name="connsiteY57" fmla="*/ 1073534 h 2002690"/>
              <a:gd name="connsiteX58" fmla="*/ 6608 w 2726350"/>
              <a:gd name="connsiteY58" fmla="*/ 1012066 h 2002690"/>
              <a:gd name="connsiteX59" fmla="*/ 14537 w 2726350"/>
              <a:gd name="connsiteY59" fmla="*/ 952028 h 2002690"/>
              <a:gd name="connsiteX60" fmla="*/ 27752 w 2726350"/>
              <a:gd name="connsiteY60" fmla="*/ 890561 h 2002690"/>
              <a:gd name="connsiteX61" fmla="*/ 63434 w 2726350"/>
              <a:gd name="connsiteY61" fmla="*/ 769056 h 2002690"/>
              <a:gd name="connsiteX62" fmla="*/ 112331 w 2726350"/>
              <a:gd name="connsiteY62" fmla="*/ 658987 h 2002690"/>
              <a:gd name="connsiteX63" fmla="*/ 169158 w 2726350"/>
              <a:gd name="connsiteY63" fmla="*/ 558924 h 2002690"/>
              <a:gd name="connsiteX64" fmla="*/ 239200 w 2726350"/>
              <a:gd name="connsiteY64" fmla="*/ 467437 h 2002690"/>
              <a:gd name="connsiteX65" fmla="*/ 317171 w 2726350"/>
              <a:gd name="connsiteY65" fmla="*/ 387387 h 2002690"/>
              <a:gd name="connsiteX66" fmla="*/ 401750 w 2726350"/>
              <a:gd name="connsiteY66" fmla="*/ 315913 h 2002690"/>
              <a:gd name="connsiteX67" fmla="*/ 494258 w 2726350"/>
              <a:gd name="connsiteY67" fmla="*/ 250158 h 2002690"/>
              <a:gd name="connsiteX68" fmla="*/ 589410 w 2726350"/>
              <a:gd name="connsiteY68" fmla="*/ 192979 h 2002690"/>
              <a:gd name="connsiteX69" fmla="*/ 687204 w 2726350"/>
              <a:gd name="connsiteY69" fmla="*/ 147236 h 2002690"/>
              <a:gd name="connsiteX70" fmla="*/ 790285 w 2726350"/>
              <a:gd name="connsiteY70" fmla="*/ 105781 h 2002690"/>
              <a:gd name="connsiteX71" fmla="*/ 892044 w 2726350"/>
              <a:gd name="connsiteY71" fmla="*/ 71474 h 2002690"/>
              <a:gd name="connsiteX72" fmla="*/ 991160 w 2726350"/>
              <a:gd name="connsiteY72" fmla="*/ 44314 h 2002690"/>
              <a:gd name="connsiteX73" fmla="*/ 1092919 w 2726350"/>
              <a:gd name="connsiteY73" fmla="*/ 25731 h 2002690"/>
              <a:gd name="connsiteX74" fmla="*/ 1188070 w 2726350"/>
              <a:gd name="connsiteY74" fmla="*/ 11436 h 2002690"/>
              <a:gd name="connsiteX75" fmla="*/ 1283221 w 2726350"/>
              <a:gd name="connsiteY75" fmla="*/ 2859 h 200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26350" h="2002690">
                <a:moveTo>
                  <a:pt x="1367800" y="0"/>
                </a:moveTo>
                <a:lnTo>
                  <a:pt x="1460309" y="2859"/>
                </a:lnTo>
                <a:lnTo>
                  <a:pt x="1558103" y="7148"/>
                </a:lnTo>
                <a:lnTo>
                  <a:pt x="1661184" y="18583"/>
                </a:lnTo>
                <a:lnTo>
                  <a:pt x="1773515" y="34308"/>
                </a:lnTo>
                <a:lnTo>
                  <a:pt x="1887168" y="55750"/>
                </a:lnTo>
                <a:lnTo>
                  <a:pt x="1999499" y="82910"/>
                </a:lnTo>
                <a:lnTo>
                  <a:pt x="2111831" y="121505"/>
                </a:lnTo>
                <a:lnTo>
                  <a:pt x="2221519" y="162960"/>
                </a:lnTo>
                <a:lnTo>
                  <a:pt x="2323279" y="215850"/>
                </a:lnTo>
                <a:lnTo>
                  <a:pt x="2418430" y="277318"/>
                </a:lnTo>
                <a:lnTo>
                  <a:pt x="2506973" y="350221"/>
                </a:lnTo>
                <a:lnTo>
                  <a:pt x="2580980" y="430271"/>
                </a:lnTo>
                <a:lnTo>
                  <a:pt x="2612697" y="476014"/>
                </a:lnTo>
                <a:lnTo>
                  <a:pt x="2641771" y="524616"/>
                </a:lnTo>
                <a:lnTo>
                  <a:pt x="2665559" y="574648"/>
                </a:lnTo>
                <a:lnTo>
                  <a:pt x="2686703" y="627538"/>
                </a:lnTo>
                <a:lnTo>
                  <a:pt x="2705205" y="689006"/>
                </a:lnTo>
                <a:lnTo>
                  <a:pt x="2715778" y="746184"/>
                </a:lnTo>
                <a:lnTo>
                  <a:pt x="2722385" y="810511"/>
                </a:lnTo>
                <a:lnTo>
                  <a:pt x="2726350" y="879125"/>
                </a:lnTo>
                <a:lnTo>
                  <a:pt x="2718421" y="943452"/>
                </a:lnTo>
                <a:lnTo>
                  <a:pt x="2705205" y="1009207"/>
                </a:lnTo>
                <a:lnTo>
                  <a:pt x="2686703" y="1069245"/>
                </a:lnTo>
                <a:lnTo>
                  <a:pt x="2665559" y="1130712"/>
                </a:lnTo>
                <a:lnTo>
                  <a:pt x="2641771" y="1192180"/>
                </a:lnTo>
                <a:lnTo>
                  <a:pt x="2612697" y="1249359"/>
                </a:lnTo>
                <a:lnTo>
                  <a:pt x="2578337" y="1302249"/>
                </a:lnTo>
                <a:lnTo>
                  <a:pt x="2542655" y="1355139"/>
                </a:lnTo>
                <a:lnTo>
                  <a:pt x="2458076" y="1453773"/>
                </a:lnTo>
                <a:lnTo>
                  <a:pt x="2362925" y="1549548"/>
                </a:lnTo>
                <a:lnTo>
                  <a:pt x="2257201" y="1633887"/>
                </a:lnTo>
                <a:lnTo>
                  <a:pt x="2143548" y="1709649"/>
                </a:lnTo>
                <a:lnTo>
                  <a:pt x="2020644" y="1773975"/>
                </a:lnTo>
                <a:lnTo>
                  <a:pt x="1893776" y="1835442"/>
                </a:lnTo>
                <a:lnTo>
                  <a:pt x="1762943" y="1885474"/>
                </a:lnTo>
                <a:lnTo>
                  <a:pt x="1629467" y="1926928"/>
                </a:lnTo>
                <a:lnTo>
                  <a:pt x="1498633" y="1961236"/>
                </a:lnTo>
                <a:lnTo>
                  <a:pt x="1365157" y="1984107"/>
                </a:lnTo>
                <a:lnTo>
                  <a:pt x="1238289" y="1999831"/>
                </a:lnTo>
                <a:lnTo>
                  <a:pt x="1111420" y="2002690"/>
                </a:lnTo>
                <a:lnTo>
                  <a:pt x="991160" y="1999831"/>
                </a:lnTo>
                <a:lnTo>
                  <a:pt x="870899" y="1988396"/>
                </a:lnTo>
                <a:lnTo>
                  <a:pt x="758568" y="1961236"/>
                </a:lnTo>
                <a:lnTo>
                  <a:pt x="644915" y="1926928"/>
                </a:lnTo>
                <a:lnTo>
                  <a:pt x="539191" y="1885474"/>
                </a:lnTo>
                <a:lnTo>
                  <a:pt x="441396" y="1831154"/>
                </a:lnTo>
                <a:lnTo>
                  <a:pt x="348888" y="1771116"/>
                </a:lnTo>
                <a:lnTo>
                  <a:pt x="268274" y="1702501"/>
                </a:lnTo>
                <a:lnTo>
                  <a:pt x="194267" y="1625310"/>
                </a:lnTo>
                <a:lnTo>
                  <a:pt x="130833" y="1538112"/>
                </a:lnTo>
                <a:lnTo>
                  <a:pt x="77971" y="1446626"/>
                </a:lnTo>
                <a:lnTo>
                  <a:pt x="38325" y="1347992"/>
                </a:lnTo>
                <a:lnTo>
                  <a:pt x="25109" y="1297961"/>
                </a:lnTo>
                <a:lnTo>
                  <a:pt x="14537" y="1245070"/>
                </a:lnTo>
                <a:lnTo>
                  <a:pt x="3965" y="1187891"/>
                </a:lnTo>
                <a:lnTo>
                  <a:pt x="0" y="1130712"/>
                </a:lnTo>
                <a:lnTo>
                  <a:pt x="0" y="1073534"/>
                </a:lnTo>
                <a:lnTo>
                  <a:pt x="6608" y="1012066"/>
                </a:lnTo>
                <a:lnTo>
                  <a:pt x="14537" y="952028"/>
                </a:lnTo>
                <a:lnTo>
                  <a:pt x="27752" y="890561"/>
                </a:lnTo>
                <a:lnTo>
                  <a:pt x="63434" y="769056"/>
                </a:lnTo>
                <a:lnTo>
                  <a:pt x="112331" y="658987"/>
                </a:lnTo>
                <a:lnTo>
                  <a:pt x="169158" y="558924"/>
                </a:lnTo>
                <a:lnTo>
                  <a:pt x="239200" y="467437"/>
                </a:lnTo>
                <a:lnTo>
                  <a:pt x="317171" y="387387"/>
                </a:lnTo>
                <a:lnTo>
                  <a:pt x="401750" y="315913"/>
                </a:lnTo>
                <a:lnTo>
                  <a:pt x="494258" y="250158"/>
                </a:lnTo>
                <a:lnTo>
                  <a:pt x="589410" y="192979"/>
                </a:lnTo>
                <a:lnTo>
                  <a:pt x="687204" y="147236"/>
                </a:lnTo>
                <a:lnTo>
                  <a:pt x="790285" y="105781"/>
                </a:lnTo>
                <a:lnTo>
                  <a:pt x="892044" y="71474"/>
                </a:lnTo>
                <a:lnTo>
                  <a:pt x="991160" y="44314"/>
                </a:lnTo>
                <a:lnTo>
                  <a:pt x="1092919" y="25731"/>
                </a:lnTo>
                <a:lnTo>
                  <a:pt x="1188070" y="11436"/>
                </a:lnTo>
                <a:lnTo>
                  <a:pt x="1283221" y="28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Bild der berühmte Persönlichkeit einfügen</a:t>
            </a:r>
          </a:p>
        </p:txBody>
      </p:sp>
      <p:sp>
        <p:nvSpPr>
          <p:cNvPr id="49" name="Bildplatzhalter 48">
            <a:extLst>
              <a:ext uri="{FF2B5EF4-FFF2-40B4-BE49-F238E27FC236}">
                <a16:creationId xmlns:a16="http://schemas.microsoft.com/office/drawing/2014/main" id="{C75822EB-D396-4CEF-ABDF-76D6FA1798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78537" y="908939"/>
            <a:ext cx="3881839" cy="2851475"/>
          </a:xfrm>
          <a:custGeom>
            <a:avLst/>
            <a:gdLst>
              <a:gd name="connsiteX0" fmla="*/ 1947505 w 3881839"/>
              <a:gd name="connsiteY0" fmla="*/ 0 h 2851475"/>
              <a:gd name="connsiteX1" fmla="*/ 2079221 w 3881839"/>
              <a:gd name="connsiteY1" fmla="*/ 4071 h 2851475"/>
              <a:gd name="connsiteX2" fmla="*/ 2218462 w 3881839"/>
              <a:gd name="connsiteY2" fmla="*/ 10177 h 2851475"/>
              <a:gd name="connsiteX3" fmla="*/ 2365231 w 3881839"/>
              <a:gd name="connsiteY3" fmla="*/ 26459 h 2851475"/>
              <a:gd name="connsiteX4" fmla="*/ 2525171 w 3881839"/>
              <a:gd name="connsiteY4" fmla="*/ 48848 h 2851475"/>
              <a:gd name="connsiteX5" fmla="*/ 2686993 w 3881839"/>
              <a:gd name="connsiteY5" fmla="*/ 79377 h 2851475"/>
              <a:gd name="connsiteX6" fmla="*/ 2846933 w 3881839"/>
              <a:gd name="connsiteY6" fmla="*/ 118048 h 2851475"/>
              <a:gd name="connsiteX7" fmla="*/ 3006873 w 3881839"/>
              <a:gd name="connsiteY7" fmla="*/ 173002 h 2851475"/>
              <a:gd name="connsiteX8" fmla="*/ 3163050 w 3881839"/>
              <a:gd name="connsiteY8" fmla="*/ 232026 h 2851475"/>
              <a:gd name="connsiteX9" fmla="*/ 3307936 w 3881839"/>
              <a:gd name="connsiteY9" fmla="*/ 307333 h 2851475"/>
              <a:gd name="connsiteX10" fmla="*/ 3443415 w 3881839"/>
              <a:gd name="connsiteY10" fmla="*/ 394851 h 2851475"/>
              <a:gd name="connsiteX11" fmla="*/ 3569486 w 3881839"/>
              <a:gd name="connsiteY11" fmla="*/ 498652 h 2851475"/>
              <a:gd name="connsiteX12" fmla="*/ 3674858 w 3881839"/>
              <a:gd name="connsiteY12" fmla="*/ 612630 h 2851475"/>
              <a:gd name="connsiteX13" fmla="*/ 3720017 w 3881839"/>
              <a:gd name="connsiteY13" fmla="*/ 677760 h 2851475"/>
              <a:gd name="connsiteX14" fmla="*/ 3761414 w 3881839"/>
              <a:gd name="connsiteY14" fmla="*/ 746960 h 2851475"/>
              <a:gd name="connsiteX15" fmla="*/ 3795283 w 3881839"/>
              <a:gd name="connsiteY15" fmla="*/ 818196 h 2851475"/>
              <a:gd name="connsiteX16" fmla="*/ 3825390 w 3881839"/>
              <a:gd name="connsiteY16" fmla="*/ 893503 h 2851475"/>
              <a:gd name="connsiteX17" fmla="*/ 3851733 w 3881839"/>
              <a:gd name="connsiteY17" fmla="*/ 981021 h 2851475"/>
              <a:gd name="connsiteX18" fmla="*/ 3866786 w 3881839"/>
              <a:gd name="connsiteY18" fmla="*/ 1062434 h 2851475"/>
              <a:gd name="connsiteX19" fmla="*/ 3876194 w 3881839"/>
              <a:gd name="connsiteY19" fmla="*/ 1154023 h 2851475"/>
              <a:gd name="connsiteX20" fmla="*/ 3881839 w 3881839"/>
              <a:gd name="connsiteY20" fmla="*/ 1251718 h 2851475"/>
              <a:gd name="connsiteX21" fmla="*/ 3870549 w 3881839"/>
              <a:gd name="connsiteY21" fmla="*/ 1343307 h 2851475"/>
              <a:gd name="connsiteX22" fmla="*/ 3851733 w 3881839"/>
              <a:gd name="connsiteY22" fmla="*/ 1436932 h 2851475"/>
              <a:gd name="connsiteX23" fmla="*/ 3825390 w 3881839"/>
              <a:gd name="connsiteY23" fmla="*/ 1522415 h 2851475"/>
              <a:gd name="connsiteX24" fmla="*/ 3795283 w 3881839"/>
              <a:gd name="connsiteY24" fmla="*/ 1609934 h 2851475"/>
              <a:gd name="connsiteX25" fmla="*/ 3761414 w 3881839"/>
              <a:gd name="connsiteY25" fmla="*/ 1697452 h 2851475"/>
              <a:gd name="connsiteX26" fmla="*/ 3720017 w 3881839"/>
              <a:gd name="connsiteY26" fmla="*/ 1778865 h 2851475"/>
              <a:gd name="connsiteX27" fmla="*/ 3671094 w 3881839"/>
              <a:gd name="connsiteY27" fmla="*/ 1854171 h 2851475"/>
              <a:gd name="connsiteX28" fmla="*/ 3620290 w 3881839"/>
              <a:gd name="connsiteY28" fmla="*/ 1929478 h 2851475"/>
              <a:gd name="connsiteX29" fmla="*/ 3499864 w 3881839"/>
              <a:gd name="connsiteY29" fmla="*/ 2069915 h 2851475"/>
              <a:gd name="connsiteX30" fmla="*/ 3364386 w 3881839"/>
              <a:gd name="connsiteY30" fmla="*/ 2206281 h 2851475"/>
              <a:gd name="connsiteX31" fmla="*/ 3213854 w 3881839"/>
              <a:gd name="connsiteY31" fmla="*/ 2326364 h 2851475"/>
              <a:gd name="connsiteX32" fmla="*/ 3052032 w 3881839"/>
              <a:gd name="connsiteY32" fmla="*/ 2434236 h 2851475"/>
              <a:gd name="connsiteX33" fmla="*/ 2877039 w 3881839"/>
              <a:gd name="connsiteY33" fmla="*/ 2525825 h 2851475"/>
              <a:gd name="connsiteX34" fmla="*/ 2696401 w 3881839"/>
              <a:gd name="connsiteY34" fmla="*/ 2613343 h 2851475"/>
              <a:gd name="connsiteX35" fmla="*/ 2510118 w 3881839"/>
              <a:gd name="connsiteY35" fmla="*/ 2684579 h 2851475"/>
              <a:gd name="connsiteX36" fmla="*/ 2320072 w 3881839"/>
              <a:gd name="connsiteY36" fmla="*/ 2743603 h 2851475"/>
              <a:gd name="connsiteX37" fmla="*/ 2133788 w 3881839"/>
              <a:gd name="connsiteY37" fmla="*/ 2792451 h 2851475"/>
              <a:gd name="connsiteX38" fmla="*/ 1943742 w 3881839"/>
              <a:gd name="connsiteY38" fmla="*/ 2825016 h 2851475"/>
              <a:gd name="connsiteX39" fmla="*/ 1763104 w 3881839"/>
              <a:gd name="connsiteY39" fmla="*/ 2847404 h 2851475"/>
              <a:gd name="connsiteX40" fmla="*/ 1582466 w 3881839"/>
              <a:gd name="connsiteY40" fmla="*/ 2851475 h 2851475"/>
              <a:gd name="connsiteX41" fmla="*/ 1411236 w 3881839"/>
              <a:gd name="connsiteY41" fmla="*/ 2847404 h 2851475"/>
              <a:gd name="connsiteX42" fmla="*/ 1240006 w 3881839"/>
              <a:gd name="connsiteY42" fmla="*/ 2831122 h 2851475"/>
              <a:gd name="connsiteX43" fmla="*/ 1080066 w 3881839"/>
              <a:gd name="connsiteY43" fmla="*/ 2792451 h 2851475"/>
              <a:gd name="connsiteX44" fmla="*/ 918244 w 3881839"/>
              <a:gd name="connsiteY44" fmla="*/ 2743603 h 2851475"/>
              <a:gd name="connsiteX45" fmla="*/ 767712 w 3881839"/>
              <a:gd name="connsiteY45" fmla="*/ 2684579 h 2851475"/>
              <a:gd name="connsiteX46" fmla="*/ 628471 w 3881839"/>
              <a:gd name="connsiteY46" fmla="*/ 2607237 h 2851475"/>
              <a:gd name="connsiteX47" fmla="*/ 496755 w 3881839"/>
              <a:gd name="connsiteY47" fmla="*/ 2521754 h 2851475"/>
              <a:gd name="connsiteX48" fmla="*/ 381975 w 3881839"/>
              <a:gd name="connsiteY48" fmla="*/ 2424059 h 2851475"/>
              <a:gd name="connsiteX49" fmla="*/ 276602 w 3881839"/>
              <a:gd name="connsiteY49" fmla="*/ 2314152 h 2851475"/>
              <a:gd name="connsiteX50" fmla="*/ 186283 w 3881839"/>
              <a:gd name="connsiteY50" fmla="*/ 2189998 h 2851475"/>
              <a:gd name="connsiteX51" fmla="*/ 111017 w 3881839"/>
              <a:gd name="connsiteY51" fmla="*/ 2059738 h 2851475"/>
              <a:gd name="connsiteX52" fmla="*/ 54568 w 3881839"/>
              <a:gd name="connsiteY52" fmla="*/ 1919301 h 2851475"/>
              <a:gd name="connsiteX53" fmla="*/ 35752 w 3881839"/>
              <a:gd name="connsiteY53" fmla="*/ 1848065 h 2851475"/>
              <a:gd name="connsiteX54" fmla="*/ 20698 w 3881839"/>
              <a:gd name="connsiteY54" fmla="*/ 1772759 h 2851475"/>
              <a:gd name="connsiteX55" fmla="*/ 5645 w 3881839"/>
              <a:gd name="connsiteY55" fmla="*/ 1691346 h 2851475"/>
              <a:gd name="connsiteX56" fmla="*/ 0 w 3881839"/>
              <a:gd name="connsiteY56" fmla="*/ 1609934 h 2851475"/>
              <a:gd name="connsiteX57" fmla="*/ 0 w 3881839"/>
              <a:gd name="connsiteY57" fmla="*/ 1528521 h 2851475"/>
              <a:gd name="connsiteX58" fmla="*/ 9408 w 3881839"/>
              <a:gd name="connsiteY58" fmla="*/ 1441003 h 2851475"/>
              <a:gd name="connsiteX59" fmla="*/ 20698 w 3881839"/>
              <a:gd name="connsiteY59" fmla="*/ 1355519 h 2851475"/>
              <a:gd name="connsiteX60" fmla="*/ 39515 w 3881839"/>
              <a:gd name="connsiteY60" fmla="*/ 1268001 h 2851475"/>
              <a:gd name="connsiteX61" fmla="*/ 90319 w 3881839"/>
              <a:gd name="connsiteY61" fmla="*/ 1094999 h 2851475"/>
              <a:gd name="connsiteX62" fmla="*/ 159940 w 3881839"/>
              <a:gd name="connsiteY62" fmla="*/ 938280 h 2851475"/>
              <a:gd name="connsiteX63" fmla="*/ 240851 w 3881839"/>
              <a:gd name="connsiteY63" fmla="*/ 795808 h 2851475"/>
              <a:gd name="connsiteX64" fmla="*/ 340578 w 3881839"/>
              <a:gd name="connsiteY64" fmla="*/ 665548 h 2851475"/>
              <a:gd name="connsiteX65" fmla="*/ 451596 w 3881839"/>
              <a:gd name="connsiteY65" fmla="*/ 551570 h 2851475"/>
              <a:gd name="connsiteX66" fmla="*/ 572021 w 3881839"/>
              <a:gd name="connsiteY66" fmla="*/ 449805 h 2851475"/>
              <a:gd name="connsiteX67" fmla="*/ 703736 w 3881839"/>
              <a:gd name="connsiteY67" fmla="*/ 356180 h 2851475"/>
              <a:gd name="connsiteX68" fmla="*/ 839215 w 3881839"/>
              <a:gd name="connsiteY68" fmla="*/ 274768 h 2851475"/>
              <a:gd name="connsiteX69" fmla="*/ 978457 w 3881839"/>
              <a:gd name="connsiteY69" fmla="*/ 209637 h 2851475"/>
              <a:gd name="connsiteX70" fmla="*/ 1125225 w 3881839"/>
              <a:gd name="connsiteY70" fmla="*/ 150613 h 2851475"/>
              <a:gd name="connsiteX71" fmla="*/ 1270112 w 3881839"/>
              <a:gd name="connsiteY71" fmla="*/ 101766 h 2851475"/>
              <a:gd name="connsiteX72" fmla="*/ 1411236 w 3881839"/>
              <a:gd name="connsiteY72" fmla="*/ 63095 h 2851475"/>
              <a:gd name="connsiteX73" fmla="*/ 1556123 w 3881839"/>
              <a:gd name="connsiteY73" fmla="*/ 36636 h 2851475"/>
              <a:gd name="connsiteX74" fmla="*/ 1691601 w 3881839"/>
              <a:gd name="connsiteY74" fmla="*/ 16283 h 2851475"/>
              <a:gd name="connsiteX75" fmla="*/ 1827080 w 3881839"/>
              <a:gd name="connsiteY75" fmla="*/ 4071 h 285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881839" h="2851475">
                <a:moveTo>
                  <a:pt x="1947505" y="0"/>
                </a:moveTo>
                <a:lnTo>
                  <a:pt x="2079221" y="4071"/>
                </a:lnTo>
                <a:lnTo>
                  <a:pt x="2218462" y="10177"/>
                </a:lnTo>
                <a:lnTo>
                  <a:pt x="2365231" y="26459"/>
                </a:lnTo>
                <a:lnTo>
                  <a:pt x="2525171" y="48848"/>
                </a:lnTo>
                <a:lnTo>
                  <a:pt x="2686993" y="79377"/>
                </a:lnTo>
                <a:lnTo>
                  <a:pt x="2846933" y="118048"/>
                </a:lnTo>
                <a:lnTo>
                  <a:pt x="3006873" y="173002"/>
                </a:lnTo>
                <a:lnTo>
                  <a:pt x="3163050" y="232026"/>
                </a:lnTo>
                <a:lnTo>
                  <a:pt x="3307936" y="307333"/>
                </a:lnTo>
                <a:lnTo>
                  <a:pt x="3443415" y="394851"/>
                </a:lnTo>
                <a:lnTo>
                  <a:pt x="3569486" y="498652"/>
                </a:lnTo>
                <a:lnTo>
                  <a:pt x="3674858" y="612630"/>
                </a:lnTo>
                <a:lnTo>
                  <a:pt x="3720017" y="677760"/>
                </a:lnTo>
                <a:lnTo>
                  <a:pt x="3761414" y="746960"/>
                </a:lnTo>
                <a:lnTo>
                  <a:pt x="3795283" y="818196"/>
                </a:lnTo>
                <a:lnTo>
                  <a:pt x="3825390" y="893503"/>
                </a:lnTo>
                <a:lnTo>
                  <a:pt x="3851733" y="981021"/>
                </a:lnTo>
                <a:lnTo>
                  <a:pt x="3866786" y="1062434"/>
                </a:lnTo>
                <a:lnTo>
                  <a:pt x="3876194" y="1154023"/>
                </a:lnTo>
                <a:lnTo>
                  <a:pt x="3881839" y="1251718"/>
                </a:lnTo>
                <a:lnTo>
                  <a:pt x="3870549" y="1343307"/>
                </a:lnTo>
                <a:lnTo>
                  <a:pt x="3851733" y="1436932"/>
                </a:lnTo>
                <a:lnTo>
                  <a:pt x="3825390" y="1522415"/>
                </a:lnTo>
                <a:lnTo>
                  <a:pt x="3795283" y="1609934"/>
                </a:lnTo>
                <a:lnTo>
                  <a:pt x="3761414" y="1697452"/>
                </a:lnTo>
                <a:lnTo>
                  <a:pt x="3720017" y="1778865"/>
                </a:lnTo>
                <a:lnTo>
                  <a:pt x="3671094" y="1854171"/>
                </a:lnTo>
                <a:lnTo>
                  <a:pt x="3620290" y="1929478"/>
                </a:lnTo>
                <a:lnTo>
                  <a:pt x="3499864" y="2069915"/>
                </a:lnTo>
                <a:lnTo>
                  <a:pt x="3364386" y="2206281"/>
                </a:lnTo>
                <a:lnTo>
                  <a:pt x="3213854" y="2326364"/>
                </a:lnTo>
                <a:lnTo>
                  <a:pt x="3052032" y="2434236"/>
                </a:lnTo>
                <a:lnTo>
                  <a:pt x="2877039" y="2525825"/>
                </a:lnTo>
                <a:lnTo>
                  <a:pt x="2696401" y="2613343"/>
                </a:lnTo>
                <a:lnTo>
                  <a:pt x="2510118" y="2684579"/>
                </a:lnTo>
                <a:lnTo>
                  <a:pt x="2320072" y="2743603"/>
                </a:lnTo>
                <a:lnTo>
                  <a:pt x="2133788" y="2792451"/>
                </a:lnTo>
                <a:lnTo>
                  <a:pt x="1943742" y="2825016"/>
                </a:lnTo>
                <a:lnTo>
                  <a:pt x="1763104" y="2847404"/>
                </a:lnTo>
                <a:lnTo>
                  <a:pt x="1582466" y="2851475"/>
                </a:lnTo>
                <a:lnTo>
                  <a:pt x="1411236" y="2847404"/>
                </a:lnTo>
                <a:lnTo>
                  <a:pt x="1240006" y="2831122"/>
                </a:lnTo>
                <a:lnTo>
                  <a:pt x="1080066" y="2792451"/>
                </a:lnTo>
                <a:lnTo>
                  <a:pt x="918244" y="2743603"/>
                </a:lnTo>
                <a:lnTo>
                  <a:pt x="767712" y="2684579"/>
                </a:lnTo>
                <a:lnTo>
                  <a:pt x="628471" y="2607237"/>
                </a:lnTo>
                <a:lnTo>
                  <a:pt x="496755" y="2521754"/>
                </a:lnTo>
                <a:lnTo>
                  <a:pt x="381975" y="2424059"/>
                </a:lnTo>
                <a:lnTo>
                  <a:pt x="276602" y="2314152"/>
                </a:lnTo>
                <a:lnTo>
                  <a:pt x="186283" y="2189998"/>
                </a:lnTo>
                <a:lnTo>
                  <a:pt x="111017" y="2059738"/>
                </a:lnTo>
                <a:lnTo>
                  <a:pt x="54568" y="1919301"/>
                </a:lnTo>
                <a:lnTo>
                  <a:pt x="35752" y="1848065"/>
                </a:lnTo>
                <a:lnTo>
                  <a:pt x="20698" y="1772759"/>
                </a:lnTo>
                <a:lnTo>
                  <a:pt x="5645" y="1691346"/>
                </a:lnTo>
                <a:lnTo>
                  <a:pt x="0" y="1609934"/>
                </a:lnTo>
                <a:lnTo>
                  <a:pt x="0" y="1528521"/>
                </a:lnTo>
                <a:lnTo>
                  <a:pt x="9408" y="1441003"/>
                </a:lnTo>
                <a:lnTo>
                  <a:pt x="20698" y="1355519"/>
                </a:lnTo>
                <a:lnTo>
                  <a:pt x="39515" y="1268001"/>
                </a:lnTo>
                <a:lnTo>
                  <a:pt x="90319" y="1094999"/>
                </a:lnTo>
                <a:lnTo>
                  <a:pt x="159940" y="938280"/>
                </a:lnTo>
                <a:lnTo>
                  <a:pt x="240851" y="795808"/>
                </a:lnTo>
                <a:lnTo>
                  <a:pt x="340578" y="665548"/>
                </a:lnTo>
                <a:lnTo>
                  <a:pt x="451596" y="551570"/>
                </a:lnTo>
                <a:lnTo>
                  <a:pt x="572021" y="449805"/>
                </a:lnTo>
                <a:lnTo>
                  <a:pt x="703736" y="356180"/>
                </a:lnTo>
                <a:lnTo>
                  <a:pt x="839215" y="274768"/>
                </a:lnTo>
                <a:lnTo>
                  <a:pt x="978457" y="209637"/>
                </a:lnTo>
                <a:lnTo>
                  <a:pt x="1125225" y="150613"/>
                </a:lnTo>
                <a:lnTo>
                  <a:pt x="1270112" y="101766"/>
                </a:lnTo>
                <a:lnTo>
                  <a:pt x="1411236" y="63095"/>
                </a:lnTo>
                <a:lnTo>
                  <a:pt x="1556123" y="36636"/>
                </a:lnTo>
                <a:lnTo>
                  <a:pt x="1691601" y="16283"/>
                </a:lnTo>
                <a:lnTo>
                  <a:pt x="1827080" y="4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Bild mit dem Baum der Kolonie einfügen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CD626C9-ABA8-4D44-A611-C2D8E0BB87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7892" y="2697163"/>
            <a:ext cx="1482916" cy="320675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 dirty="0"/>
              <a:t>Beschriftung</a:t>
            </a:r>
          </a:p>
        </p:txBody>
      </p:sp>
      <p:sp>
        <p:nvSpPr>
          <p:cNvPr id="38" name="Textplatzhalter 6">
            <a:extLst>
              <a:ext uri="{FF2B5EF4-FFF2-40B4-BE49-F238E27FC236}">
                <a16:creationId xmlns:a16="http://schemas.microsoft.com/office/drawing/2014/main" id="{53570E39-001F-4786-9E8E-0BD4D32189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89641" y="4227810"/>
            <a:ext cx="1482916" cy="320675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 dirty="0"/>
              <a:t>Beschriftung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A65B1D66-0C8D-478A-92E1-090A20AB1B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21862" y="3760414"/>
            <a:ext cx="1482916" cy="320675"/>
          </a:xfrm>
        </p:spPr>
        <p:txBody>
          <a:bodyPr rtlCol="0"/>
          <a:lstStyle>
            <a:lvl1pPr marL="0" indent="0" algn="r">
              <a:buNone/>
              <a:defRPr sz="1600"/>
            </a:lvl1pPr>
          </a:lstStyle>
          <a:p>
            <a:pPr lvl="0" rtl="0"/>
            <a:r>
              <a:rPr lang="de-DE" noProof="0" dirty="0"/>
              <a:t>Beschriftung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36887A15-7708-487E-8970-C03AC543C9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4941" y="5672658"/>
            <a:ext cx="1482916" cy="320675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 dirty="0"/>
              <a:t>Beschriftung</a:t>
            </a:r>
          </a:p>
        </p:txBody>
      </p:sp>
      <p:sp>
        <p:nvSpPr>
          <p:cNvPr id="41" name="Textplatzhalter 6">
            <a:extLst>
              <a:ext uri="{FF2B5EF4-FFF2-40B4-BE49-F238E27FC236}">
                <a16:creationId xmlns:a16="http://schemas.microsoft.com/office/drawing/2014/main" id="{7FFE2697-2CBC-40EB-901A-E5DDFECDE4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11784" y="6438660"/>
            <a:ext cx="1482916" cy="320675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de-DE" noProof="0" dirty="0"/>
              <a:t>Beschriftung</a:t>
            </a:r>
          </a:p>
        </p:txBody>
      </p:sp>
    </p:spTree>
    <p:extLst>
      <p:ext uri="{BB962C8B-B14F-4D97-AF65-F5344CB8AC3E}">
        <p14:creationId xmlns:p14="http://schemas.microsoft.com/office/powerpoint/2010/main" val="292875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2EED8FB-4073-45FB-AB41-785061ABB87A}" type="datetime1">
              <a:rPr lang="de-DE" noProof="0" smtClean="0"/>
              <a:t>22.01.2025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04E297-2C47-40A4-842B-FD18E4874900}" type="slidenum">
              <a:rPr lang="de-DE" noProof="0" smtClean="0"/>
              <a:t>‹N°›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6758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9" r:id="rId12"/>
    <p:sldLayoutId id="2147484144" r:id="rId13"/>
    <p:sldLayoutId id="2147484145" r:id="rId14"/>
    <p:sldLayoutId id="2147484147" r:id="rId15"/>
    <p:sldLayoutId id="2147484148" r:id="rId16"/>
    <p:sldLayoutId id="2147484146" r:id="rId17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microsoft.com/office/2017/06/relationships/model3d" Target="../media/model3d1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microsoft.com/office/2017/06/relationships/model3d" Target="../media/model3d1.glb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microsoft.com/office/2017/06/relationships/model3d" Target="../media/model3d1.glb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E370B9-915D-490C-8F1C-D0FFE057C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64" y="2954315"/>
            <a:ext cx="5759108" cy="1675949"/>
          </a:xfrm>
        </p:spPr>
        <p:txBody>
          <a:bodyPr rtlCol="0"/>
          <a:lstStyle/>
          <a:p>
            <a:pPr rtl="0"/>
            <a:r>
              <a:rPr lang="fr-CH" sz="4400" noProof="0" dirty="0"/>
              <a:t>Lecture de Codes-Barres sous Android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4C4DA4-CC0D-4C70-991F-5958C009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3328" y="1898428"/>
            <a:ext cx="3198812" cy="1322587"/>
          </a:xfrm>
        </p:spPr>
        <p:txBody>
          <a:bodyPr rtlCol="0"/>
          <a:lstStyle/>
          <a:p>
            <a:pPr rtl="0"/>
            <a:r>
              <a:rPr lang="fr-CH" noProof="0" dirty="0"/>
              <a:t>Ouweis Harun</a:t>
            </a:r>
            <a:endParaRPr lang="fr-CH" dirty="0"/>
          </a:p>
          <a:p>
            <a:pPr rtl="0"/>
            <a:r>
              <a:rPr lang="fr-CH" noProof="0" dirty="0"/>
              <a:t>Amir </a:t>
            </a:r>
            <a:r>
              <a:rPr lang="fr-CH" noProof="0" dirty="0" err="1"/>
              <a:t>Mouti</a:t>
            </a:r>
            <a:endParaRPr lang="fr-CH" noProof="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Tête de robot 9">
                <a:extLst>
                  <a:ext uri="{FF2B5EF4-FFF2-40B4-BE49-F238E27FC236}">
                    <a16:creationId xmlns:a16="http://schemas.microsoft.com/office/drawing/2014/main" id="{B3B034B3-7216-9CD8-BB69-F438A325E7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8959621"/>
                  </p:ext>
                </p:extLst>
              </p:nvPr>
            </p:nvGraphicFramePr>
            <p:xfrm>
              <a:off x="9321858" y="3554988"/>
              <a:ext cx="2216541" cy="26351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16541" cy="2635115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47191" ay="-1529711" az="-1933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147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Tête de robot 9">
                <a:extLst>
                  <a:ext uri="{FF2B5EF4-FFF2-40B4-BE49-F238E27FC236}">
                    <a16:creationId xmlns:a16="http://schemas.microsoft.com/office/drawing/2014/main" id="{B3B034B3-7216-9CD8-BB69-F438A325E7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1858" y="3554988"/>
                <a:ext cx="2216541" cy="26351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70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0EBBB-6AE6-670F-42E7-DF3D4D2D39F9}"/>
              </a:ext>
            </a:extLst>
          </p:cNvPr>
          <p:cNvSpPr txBox="1"/>
          <p:nvPr/>
        </p:nvSpPr>
        <p:spPr>
          <a:xfrm>
            <a:off x="2390633" y="675164"/>
            <a:ext cx="7410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5400" b="1" dirty="0"/>
              <a:t>Merci pour votre attention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Tête de robot 9">
                <a:extLst>
                  <a:ext uri="{FF2B5EF4-FFF2-40B4-BE49-F238E27FC236}">
                    <a16:creationId xmlns:a16="http://schemas.microsoft.com/office/drawing/2014/main" id="{75A3173A-92EA-4B96-5B40-C847245D63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964791"/>
                  </p:ext>
                </p:extLst>
              </p:nvPr>
            </p:nvGraphicFramePr>
            <p:xfrm>
              <a:off x="4606893" y="2197102"/>
              <a:ext cx="2734186" cy="32159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34186" cy="3215979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91898" ay="-296877" az="-604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85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Tête de robot 9">
                <a:extLst>
                  <a:ext uri="{FF2B5EF4-FFF2-40B4-BE49-F238E27FC236}">
                    <a16:creationId xmlns:a16="http://schemas.microsoft.com/office/drawing/2014/main" id="{75A3173A-92EA-4B96-5B40-C847245D63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6893" y="2197102"/>
                <a:ext cx="2734186" cy="32159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3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EB439-3189-8DDC-BCE3-BB1E61A4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43" y="2349925"/>
            <a:ext cx="2937576" cy="245644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fr-CH" sz="3700" dirty="0"/>
              <a:t>Introduction</a:t>
            </a:r>
          </a:p>
        </p:txBody>
      </p:sp>
      <p:graphicFrame>
        <p:nvGraphicFramePr>
          <p:cNvPr id="9" name="ZoneTexte 6">
            <a:extLst>
              <a:ext uri="{FF2B5EF4-FFF2-40B4-BE49-F238E27FC236}">
                <a16:creationId xmlns:a16="http://schemas.microsoft.com/office/drawing/2014/main" id="{FD33B0DB-9AED-FC7E-5AFF-7E9FE61E5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809201"/>
              </p:ext>
            </p:extLst>
          </p:nvPr>
        </p:nvGraphicFramePr>
        <p:xfrm>
          <a:off x="3821971" y="1397000"/>
          <a:ext cx="7578350" cy="4654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Tête de robot 9">
                <a:extLst>
                  <a:ext uri="{FF2B5EF4-FFF2-40B4-BE49-F238E27FC236}">
                    <a16:creationId xmlns:a16="http://schemas.microsoft.com/office/drawing/2014/main" id="{CF2F3C9E-7C97-4C48-5824-CFB65973CD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6511974"/>
                  </p:ext>
                </p:extLst>
              </p:nvPr>
            </p:nvGraphicFramePr>
            <p:xfrm rot="20793080">
              <a:off x="1507622" y="4241911"/>
              <a:ext cx="1855044" cy="2616088"/>
            </p:xfrm>
            <a:graphic>
              <a:graphicData uri="http://schemas.microsoft.com/office/drawing/2017/model3d">
                <am3d:model3d r:embed="rId7">
                  <am3d:spPr>
                    <a:xfrm rot="20793080">
                      <a:off x="0" y="0"/>
                      <a:ext cx="1855044" cy="2616088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75153" ay="3818809" az="152398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147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ête de robot 9">
                <a:extLst>
                  <a:ext uri="{FF2B5EF4-FFF2-40B4-BE49-F238E27FC236}">
                    <a16:creationId xmlns:a16="http://schemas.microsoft.com/office/drawing/2014/main" id="{CF2F3C9E-7C97-4C48-5824-CFB65973CD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793080">
                <a:off x="1507622" y="4241911"/>
                <a:ext cx="1855044" cy="261608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Bulle narrative : ronde 9">
            <a:extLst>
              <a:ext uri="{FF2B5EF4-FFF2-40B4-BE49-F238E27FC236}">
                <a16:creationId xmlns:a16="http://schemas.microsoft.com/office/drawing/2014/main" id="{835CC08E-F4CA-EFEA-D831-9F8602B7AC48}"/>
              </a:ext>
            </a:extLst>
          </p:cNvPr>
          <p:cNvSpPr/>
          <p:nvPr/>
        </p:nvSpPr>
        <p:spPr>
          <a:xfrm>
            <a:off x="2783733" y="3650604"/>
            <a:ext cx="1038238" cy="822914"/>
          </a:xfrm>
          <a:prstGeom prst="wedgeEllipseCallout">
            <a:avLst>
              <a:gd name="adj1" fmla="val -48066"/>
              <a:gd name="adj2" fmla="val 427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Tout ça ?</a:t>
            </a:r>
          </a:p>
        </p:txBody>
      </p:sp>
    </p:spTree>
    <p:extLst>
      <p:ext uri="{BB962C8B-B14F-4D97-AF65-F5344CB8AC3E}">
        <p14:creationId xmlns:p14="http://schemas.microsoft.com/office/powerpoint/2010/main" val="327477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B4BC1E1-E23A-3AFB-078C-2BC10A552980}"/>
              </a:ext>
            </a:extLst>
          </p:cNvPr>
          <p:cNvSpPr txBox="1"/>
          <p:nvPr/>
        </p:nvSpPr>
        <p:spPr>
          <a:xfrm>
            <a:off x="287804" y="4301024"/>
            <a:ext cx="3112552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spc="-15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Qu’est-ce</a:t>
            </a:r>
            <a:r>
              <a:rPr lang="en-US" sz="3400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que la lecture de codes-barres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B2413B-963C-EFF7-6B24-523D7ECD37AB}"/>
              </a:ext>
            </a:extLst>
          </p:cNvPr>
          <p:cNvSpPr txBox="1"/>
          <p:nvPr/>
        </p:nvSpPr>
        <p:spPr>
          <a:xfrm>
            <a:off x="7993896" y="3042915"/>
            <a:ext cx="3420000" cy="1052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fr-FR" sz="1400" dirty="0"/>
              <a:t>Automatiser des tâches</a:t>
            </a: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fr-FR" sz="1400" dirty="0"/>
              <a:t>Faciliter l’identification rapide d’objets</a:t>
            </a: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fr-FR" sz="1400" dirty="0"/>
              <a:t>Améliorer l’expérience utilisateurs</a:t>
            </a: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fr-FR" sz="7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092427-3713-55BE-137F-D5C474BF5918}"/>
              </a:ext>
            </a:extLst>
          </p:cNvPr>
          <p:cNvSpPr txBox="1"/>
          <p:nvPr/>
        </p:nvSpPr>
        <p:spPr>
          <a:xfrm>
            <a:off x="4386000" y="3043625"/>
            <a:ext cx="3420000" cy="1052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fr-FR" sz="1400" dirty="0"/>
              <a:t>Codes 1D</a:t>
            </a: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fr-FR" sz="1400" dirty="0"/>
              <a:t>Codes 2D</a:t>
            </a:r>
          </a:p>
        </p:txBody>
      </p:sp>
      <p:sp>
        <p:nvSpPr>
          <p:cNvPr id="2061" name="Content Placeholder 6">
            <a:extLst>
              <a:ext uri="{FF2B5EF4-FFF2-40B4-BE49-F238E27FC236}">
                <a16:creationId xmlns:a16="http://schemas.microsoft.com/office/drawing/2014/main" id="{A28E7F15-BA78-DB68-6C69-3BBD25137B99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93896" y="2421058"/>
            <a:ext cx="3420000" cy="460945"/>
          </a:xfrm>
        </p:spPr>
        <p:txBody>
          <a:bodyPr/>
          <a:lstStyle/>
          <a:p>
            <a:r>
              <a:rPr lang="en-US" dirty="0" err="1"/>
              <a:t>Utilité</a:t>
            </a:r>
            <a:r>
              <a:rPr lang="en-US" dirty="0"/>
              <a:t> ?</a:t>
            </a:r>
          </a:p>
        </p:txBody>
      </p:sp>
      <p:sp>
        <p:nvSpPr>
          <p:cNvPr id="2063" name="Content Placeholder 7">
            <a:extLst>
              <a:ext uri="{FF2B5EF4-FFF2-40B4-BE49-F238E27FC236}">
                <a16:creationId xmlns:a16="http://schemas.microsoft.com/office/drawing/2014/main" id="{A1004C6D-B137-6573-247B-A2A23FEAB0E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386000" y="2421768"/>
            <a:ext cx="3420000" cy="460945"/>
          </a:xfrm>
        </p:spPr>
        <p:txBody>
          <a:bodyPr/>
          <a:lstStyle/>
          <a:p>
            <a:r>
              <a:rPr lang="en-US" dirty="0"/>
              <a:t>Deux types de codes</a:t>
            </a:r>
          </a:p>
        </p:txBody>
      </p:sp>
      <p:pic>
        <p:nvPicPr>
          <p:cNvPr id="2056" name="Picture 8" descr="Générateur de code à barres Code 128 | Labeljoy">
            <a:extLst>
              <a:ext uri="{FF2B5EF4-FFF2-40B4-BE49-F238E27FC236}">
                <a16:creationId xmlns:a16="http://schemas.microsoft.com/office/drawing/2014/main" id="{B7D04050-EAAA-E666-624A-A2C47825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328"/>
            <a:ext cx="7881582" cy="127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Tête de robot 9">
                <a:extLst>
                  <a:ext uri="{FF2B5EF4-FFF2-40B4-BE49-F238E27FC236}">
                    <a16:creationId xmlns:a16="http://schemas.microsoft.com/office/drawing/2014/main" id="{6029E067-DCE5-3138-808F-46227AE83E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715373"/>
                  </p:ext>
                </p:extLst>
              </p:nvPr>
            </p:nvGraphicFramePr>
            <p:xfrm rot="1403397">
              <a:off x="726953" y="1290258"/>
              <a:ext cx="1950175" cy="2616089"/>
            </p:xfrm>
            <a:graphic>
              <a:graphicData uri="http://schemas.microsoft.com/office/drawing/2017/model3d">
                <am3d:model3d r:embed="rId3">
                  <am3d:spPr>
                    <a:xfrm rot="1403397">
                      <a:off x="0" y="0"/>
                      <a:ext cx="1950175" cy="2616089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97268" ay="3400569" az="58503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147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ête de robot 9">
                <a:extLst>
                  <a:ext uri="{FF2B5EF4-FFF2-40B4-BE49-F238E27FC236}">
                    <a16:creationId xmlns:a16="http://schemas.microsoft.com/office/drawing/2014/main" id="{6029E067-DCE5-3138-808F-46227AE83E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403397">
                <a:off x="726953" y="1290258"/>
                <a:ext cx="1950175" cy="261608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Bulle narrative : ronde 8">
            <a:extLst>
              <a:ext uri="{FF2B5EF4-FFF2-40B4-BE49-F238E27FC236}">
                <a16:creationId xmlns:a16="http://schemas.microsoft.com/office/drawing/2014/main" id="{BE8898F6-C013-D88C-1A38-508FC1C03BC5}"/>
              </a:ext>
            </a:extLst>
          </p:cNvPr>
          <p:cNvSpPr/>
          <p:nvPr/>
        </p:nvSpPr>
        <p:spPr>
          <a:xfrm flipH="1">
            <a:off x="2924065" y="1216900"/>
            <a:ext cx="1269332" cy="908384"/>
          </a:xfrm>
          <a:prstGeom prst="wedgeEllipseCallout">
            <a:avLst>
              <a:gd name="adj1" fmla="val 68740"/>
              <a:gd name="adj2" fmla="val 2541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Un code QR est un code barre 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608B54-371C-B735-39CE-A84A47A27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961369" y="3889465"/>
            <a:ext cx="2436903" cy="30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8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0DB64B-2D21-9CBD-2493-E7BBF203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696" y="-52916"/>
            <a:ext cx="3916279" cy="2456442"/>
          </a:xfrm>
        </p:spPr>
        <p:txBody>
          <a:bodyPr/>
          <a:lstStyle/>
          <a:p>
            <a:r>
              <a:rPr lang="fr-CH" dirty="0"/>
              <a:t>Problématiques résolues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1163718-716B-2437-9557-9B4800615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671776"/>
              </p:ext>
            </p:extLst>
          </p:nvPr>
        </p:nvGraphicFramePr>
        <p:xfrm>
          <a:off x="2315410" y="1780674"/>
          <a:ext cx="7063206" cy="390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Tête de robot 9">
                <a:extLst>
                  <a:ext uri="{FF2B5EF4-FFF2-40B4-BE49-F238E27FC236}">
                    <a16:creationId xmlns:a16="http://schemas.microsoft.com/office/drawing/2014/main" id="{609993BF-3951-C850-E5AC-C243FB0219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5894480"/>
                  </p:ext>
                </p:extLst>
              </p:nvPr>
            </p:nvGraphicFramePr>
            <p:xfrm>
              <a:off x="9680288" y="944553"/>
              <a:ext cx="2197513" cy="250193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97513" cy="2501931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46629" ay="-2057411" az="-147652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147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Tête de robot 9">
                <a:extLst>
                  <a:ext uri="{FF2B5EF4-FFF2-40B4-BE49-F238E27FC236}">
                    <a16:creationId xmlns:a16="http://schemas.microsoft.com/office/drawing/2014/main" id="{609993BF-3951-C850-E5AC-C243FB0219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0288" y="944553"/>
                <a:ext cx="2197513" cy="250193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Bulle narrative : ronde 10">
            <a:extLst>
              <a:ext uri="{FF2B5EF4-FFF2-40B4-BE49-F238E27FC236}">
                <a16:creationId xmlns:a16="http://schemas.microsoft.com/office/drawing/2014/main" id="{0DDB4750-A658-4C4F-EE5C-038BB7AF921E}"/>
              </a:ext>
            </a:extLst>
          </p:cNvPr>
          <p:cNvSpPr/>
          <p:nvPr/>
        </p:nvSpPr>
        <p:spPr>
          <a:xfrm flipH="1">
            <a:off x="8894786" y="421793"/>
            <a:ext cx="1269332" cy="908384"/>
          </a:xfrm>
          <a:prstGeom prst="wedgeEllipseCallout">
            <a:avLst>
              <a:gd name="adj1" fmla="val -39790"/>
              <a:gd name="adj2" fmla="val 519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C’est super utile enfaite</a:t>
            </a:r>
          </a:p>
        </p:txBody>
      </p:sp>
    </p:spTree>
    <p:extLst>
      <p:ext uri="{BB962C8B-B14F-4D97-AF65-F5344CB8AC3E}">
        <p14:creationId xmlns:p14="http://schemas.microsoft.com/office/powerpoint/2010/main" val="11787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8139424-D139-D6C0-7B61-45A432018A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5626" y="0"/>
            <a:ext cx="9286375" cy="6843713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6B6F305-FC61-A8DD-0F83-E4ACDD88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647" y="4060657"/>
            <a:ext cx="3488963" cy="2503622"/>
          </a:xfrm>
        </p:spPr>
        <p:txBody>
          <a:bodyPr/>
          <a:lstStyle/>
          <a:p>
            <a:r>
              <a:rPr lang="fr-CH" dirty="0"/>
              <a:t>Outils &amp; Bibliothèques disponibles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35EB712-E491-6A7C-8CAD-E4CFF679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146128"/>
              </p:ext>
            </p:extLst>
          </p:nvPr>
        </p:nvGraphicFramePr>
        <p:xfrm>
          <a:off x="4804943" y="1221204"/>
          <a:ext cx="6252077" cy="4535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Tête de robot 9">
                <a:extLst>
                  <a:ext uri="{FF2B5EF4-FFF2-40B4-BE49-F238E27FC236}">
                    <a16:creationId xmlns:a16="http://schemas.microsoft.com/office/drawing/2014/main" id="{41B39049-284A-53C5-0054-9872BAF635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806695"/>
                  </p:ext>
                </p:extLst>
              </p:nvPr>
            </p:nvGraphicFramePr>
            <p:xfrm>
              <a:off x="2139563" y="473365"/>
              <a:ext cx="2178487" cy="257803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78487" cy="2578035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85961" ay="2042181" az="99834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14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Tête de robot 9">
                <a:extLst>
                  <a:ext uri="{FF2B5EF4-FFF2-40B4-BE49-F238E27FC236}">
                    <a16:creationId xmlns:a16="http://schemas.microsoft.com/office/drawing/2014/main" id="{41B39049-284A-53C5-0054-9872BAF635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9563" y="473365"/>
                <a:ext cx="2178487" cy="257803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F1224AC3-B72F-6A2C-BD31-DD5695BD870E}"/>
              </a:ext>
            </a:extLst>
          </p:cNvPr>
          <p:cNvSpPr/>
          <p:nvPr/>
        </p:nvSpPr>
        <p:spPr>
          <a:xfrm flipH="1">
            <a:off x="4091129" y="192507"/>
            <a:ext cx="1269332" cy="908384"/>
          </a:xfrm>
          <a:prstGeom prst="wedgeEllipseCallout">
            <a:avLst>
              <a:gd name="adj1" fmla="val 63053"/>
              <a:gd name="adj2" fmla="val 340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On a l’embarras du choix</a:t>
            </a:r>
          </a:p>
        </p:txBody>
      </p:sp>
    </p:spTree>
    <p:extLst>
      <p:ext uri="{BB962C8B-B14F-4D97-AF65-F5344CB8AC3E}">
        <p14:creationId xmlns:p14="http://schemas.microsoft.com/office/powerpoint/2010/main" val="67499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850FF3-F913-0DFE-1B3A-CF470213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2" y="-10806"/>
            <a:ext cx="3112552" cy="2456442"/>
          </a:xfrm>
        </p:spPr>
        <p:txBody>
          <a:bodyPr anchor="ctr">
            <a:normAutofit/>
          </a:bodyPr>
          <a:lstStyle/>
          <a:p>
            <a:r>
              <a:rPr lang="fr-CH" sz="2800" dirty="0"/>
              <a:t>Approche d’implémentation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040409-EA33-64CE-199B-F54E1B876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2445636"/>
            <a:ext cx="4536846" cy="35805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Ajout des dépendances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Configuration des permissions caméra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 de </a:t>
            </a:r>
            <a:r>
              <a:rPr lang="fr-FR" dirty="0" err="1"/>
              <a:t>CameraX</a:t>
            </a:r>
            <a:r>
              <a:rPr lang="fr-FR" dirty="0"/>
              <a:t> pour capturer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Envoi des images à ML Kit pour 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des résultats ou gestion des erreurs</a:t>
            </a:r>
            <a:endParaRPr lang="fr-CH" dirty="0"/>
          </a:p>
        </p:txBody>
      </p:sp>
      <p:pic>
        <p:nvPicPr>
          <p:cNvPr id="3074" name="Picture 2" descr="Le code-barres et son utilité pour votre site E-commerce">
            <a:extLst>
              <a:ext uri="{FF2B5EF4-FFF2-40B4-BE49-F238E27FC236}">
                <a16:creationId xmlns:a16="http://schemas.microsoft.com/office/drawing/2014/main" id="{73FC6F79-0CE0-7901-5851-86BB92C9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700" y1="38167" x2="20700" y2="38167"/>
                        <a14:foregroundMark x1="22500" y1="36000" x2="22500" y2="36000"/>
                        <a14:foregroundMark x1="24300" y1="32667" x2="24300" y2="32667"/>
                        <a14:foregroundMark x1="31200" y1="28000" x2="31200" y2="28000"/>
                        <a14:foregroundMark x1="34900" y1="25000" x2="34900" y2="25000"/>
                        <a14:foregroundMark x1="37200" y1="22667" x2="37200" y2="22667"/>
                        <a14:foregroundMark x1="40100" y1="29167" x2="40300" y2="29500"/>
                        <a14:foregroundMark x1="44100" y1="34500" x2="44300" y2="34667"/>
                        <a14:foregroundMark x1="47400" y1="39500" x2="47400" y2="39500"/>
                        <a14:foregroundMark x1="49200" y1="42667" x2="49200" y2="42667"/>
                        <a14:foregroundMark x1="50900" y1="45167" x2="50900" y2="45167"/>
                        <a14:foregroundMark x1="52700" y1="48500" x2="52700" y2="48500"/>
                        <a14:foregroundMark x1="56900" y1="52500" x2="56900" y2="52500"/>
                        <a14:foregroundMark x1="59400" y1="47833" x2="59400" y2="47833"/>
                        <a14:foregroundMark x1="61900" y1="44167" x2="61900" y2="44167"/>
                        <a14:foregroundMark x1="64700" y1="40833" x2="64700" y2="40833"/>
                        <a14:foregroundMark x1="68700" y1="38500" x2="68900" y2="38333"/>
                        <a14:foregroundMark x1="71500" y1="35667" x2="71500" y2="35667"/>
                        <a14:foregroundMark x1="74000" y1="34000" x2="74000" y2="34000"/>
                        <a14:foregroundMark x1="77500" y1="32667" x2="77500" y2="32667"/>
                        <a14:foregroundMark x1="79300" y1="37500" x2="79300" y2="37500"/>
                        <a14:foregroundMark x1="72000" y1="71833" x2="72000" y2="71833"/>
                        <a14:foregroundMark x1="66700" y1="73833" x2="66700" y2="73833"/>
                        <a14:foregroundMark x1="61700" y1="74667" x2="61700" y2="74667"/>
                        <a14:foregroundMark x1="57400" y1="77000" x2="57400" y2="77000"/>
                        <a14:foregroundMark x1="43000" y1="74333" x2="43000" y2="74333"/>
                        <a14:foregroundMark x1="38000" y1="74500" x2="38000" y2="74500"/>
                        <a14:foregroundMark x1="32400" y1="74167" x2="32400" y2="74167"/>
                        <a14:foregroundMark x1="26500" y1="74333" x2="26500" y2="74333"/>
                        <a14:backgroundMark x1="37800" y1="71333" x2="37800" y2="71333"/>
                        <a14:backgroundMark x1="38200" y1="77000" x2="38200" y2="77000"/>
                        <a14:backgroundMark x1="70900" y1="75333" x2="70900" y2="75333"/>
                        <a14:backgroundMark x1="32400" y1="75333" x2="32400" y2="75333"/>
                        <a14:backgroundMark x1="32400" y1="74667" x2="32400" y2="74667"/>
                        <a14:backgroundMark x1="32500" y1="74667" x2="32500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415" y="1752700"/>
            <a:ext cx="5967525" cy="3580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Tête de robot 9">
                <a:extLst>
                  <a:ext uri="{FF2B5EF4-FFF2-40B4-BE49-F238E27FC236}">
                    <a16:creationId xmlns:a16="http://schemas.microsoft.com/office/drawing/2014/main" id="{6DF934B5-DBDE-8D17-D7C7-B03F27242C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2731708"/>
                  </p:ext>
                </p:extLst>
              </p:nvPr>
            </p:nvGraphicFramePr>
            <p:xfrm>
              <a:off x="5575427" y="4371639"/>
              <a:ext cx="2254593" cy="261608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54593" cy="2616089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31627" ay="1181766" az="103545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147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Tête de robot 9">
                <a:extLst>
                  <a:ext uri="{FF2B5EF4-FFF2-40B4-BE49-F238E27FC236}">
                    <a16:creationId xmlns:a16="http://schemas.microsoft.com/office/drawing/2014/main" id="{6DF934B5-DBDE-8D17-D7C7-B03F27242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5427" y="4371639"/>
                <a:ext cx="2254593" cy="2616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08B7E817-FD88-CFC6-2CF6-D0E74476ABA3}"/>
              </a:ext>
            </a:extLst>
          </p:cNvPr>
          <p:cNvSpPr/>
          <p:nvPr/>
        </p:nvSpPr>
        <p:spPr>
          <a:xfrm flipH="1">
            <a:off x="7160449" y="3463255"/>
            <a:ext cx="1339141" cy="908384"/>
          </a:xfrm>
          <a:prstGeom prst="wedgeEllipseCallout">
            <a:avLst>
              <a:gd name="adj1" fmla="val 45518"/>
              <a:gd name="adj2" fmla="val 4793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Je peux scanner ça maintenant ?</a:t>
            </a:r>
          </a:p>
        </p:txBody>
      </p:sp>
    </p:spTree>
    <p:extLst>
      <p:ext uri="{BB962C8B-B14F-4D97-AF65-F5344CB8AC3E}">
        <p14:creationId xmlns:p14="http://schemas.microsoft.com/office/powerpoint/2010/main" val="79525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DA8DA7A-FD23-54D0-505C-AE740C7F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2" y="-10806"/>
            <a:ext cx="3112552" cy="2456442"/>
          </a:xfrm>
        </p:spPr>
        <p:txBody>
          <a:bodyPr anchor="ctr">
            <a:normAutofit/>
          </a:bodyPr>
          <a:lstStyle/>
          <a:p>
            <a:r>
              <a:rPr lang="fr-CH" sz="2800" dirty="0"/>
              <a:t>Code d’exemple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Tête de robot 9">
                <a:extLst>
                  <a:ext uri="{FF2B5EF4-FFF2-40B4-BE49-F238E27FC236}">
                    <a16:creationId xmlns:a16="http://schemas.microsoft.com/office/drawing/2014/main" id="{1DA2E1F9-94B8-7FBA-E65B-2A9E4F0859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112658"/>
                  </p:ext>
                </p:extLst>
              </p:nvPr>
            </p:nvGraphicFramePr>
            <p:xfrm>
              <a:off x="8953897" y="401954"/>
              <a:ext cx="2235566" cy="24638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35566" cy="2463880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5012" ay="-1628003" az="-11604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147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Tête de robot 9">
                <a:extLst>
                  <a:ext uri="{FF2B5EF4-FFF2-40B4-BE49-F238E27FC236}">
                    <a16:creationId xmlns:a16="http://schemas.microsoft.com/office/drawing/2014/main" id="{1DA2E1F9-94B8-7FBA-E65B-2A9E4F0859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3897" y="401954"/>
                <a:ext cx="2235566" cy="2463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A758C0AD-8A80-62F7-1523-F2809074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20" y="1423358"/>
            <a:ext cx="5590370" cy="494909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C1E382-CF91-CF95-2932-0B8A04F81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490" y="2997192"/>
            <a:ext cx="5645488" cy="337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0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EC5AD7-C472-9D5C-83D2-92FFBD2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Limitations &amp; alternatives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8C59C-929D-0038-A906-6D94FD60E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4791" y="3185577"/>
            <a:ext cx="4536846" cy="3580515"/>
          </a:xfrm>
        </p:spPr>
        <p:txBody>
          <a:bodyPr/>
          <a:lstStyle/>
          <a:p>
            <a:r>
              <a:rPr lang="fr-CH" b="1" dirty="0"/>
              <a:t>Problèmes possibles</a:t>
            </a:r>
          </a:p>
          <a:p>
            <a:pPr>
              <a:buFontTx/>
              <a:buChar char="-"/>
            </a:pPr>
            <a:r>
              <a:rPr lang="fr-CH" dirty="0"/>
              <a:t>Mauvaise qualité de la caméra</a:t>
            </a:r>
          </a:p>
          <a:p>
            <a:pPr>
              <a:buFontTx/>
              <a:buChar char="-"/>
            </a:pPr>
            <a:r>
              <a:rPr lang="fr-CH" dirty="0"/>
              <a:t>Nécessité d’un bon éclairage</a:t>
            </a:r>
          </a:p>
          <a:p>
            <a:pPr>
              <a:buFontTx/>
              <a:buChar char="-"/>
            </a:pPr>
            <a:r>
              <a:rPr lang="fr-CH" dirty="0"/>
              <a:t>Dépendance à Google Play Services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47377D-F60B-927F-1618-C94FE7C3CA3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466546" y="3185578"/>
            <a:ext cx="4536846" cy="3580515"/>
          </a:xfrm>
        </p:spPr>
        <p:txBody>
          <a:bodyPr/>
          <a:lstStyle/>
          <a:p>
            <a:r>
              <a:rPr lang="fr-CH" b="1" dirty="0"/>
              <a:t>Alternatives</a:t>
            </a:r>
          </a:p>
          <a:p>
            <a:pPr>
              <a:buFontTx/>
              <a:buChar char="-"/>
            </a:pPr>
            <a:r>
              <a:rPr lang="fr-CH" dirty="0" err="1"/>
              <a:t>Zxing</a:t>
            </a:r>
            <a:r>
              <a:rPr lang="fr-CH" dirty="0"/>
              <a:t> (fonctionne sans Play Services)</a:t>
            </a:r>
          </a:p>
          <a:p>
            <a:pPr>
              <a:buFontTx/>
              <a:buChar char="-"/>
            </a:pPr>
            <a:r>
              <a:rPr lang="fr-CH" dirty="0"/>
              <a:t>OCR pour lecture de texte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Tête de robot 9">
                <a:extLst>
                  <a:ext uri="{FF2B5EF4-FFF2-40B4-BE49-F238E27FC236}">
                    <a16:creationId xmlns:a16="http://schemas.microsoft.com/office/drawing/2014/main" id="{FF7F890B-2C15-4F8C-5733-5757ABD430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5473474"/>
                  </p:ext>
                </p:extLst>
              </p:nvPr>
            </p:nvGraphicFramePr>
            <p:xfrm>
              <a:off x="8511491" y="569488"/>
              <a:ext cx="2083357" cy="26160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83357" cy="2616087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1154" ay="-2577538" az="-3566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147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Tête de robot 9">
                <a:extLst>
                  <a:ext uri="{FF2B5EF4-FFF2-40B4-BE49-F238E27FC236}">
                    <a16:creationId xmlns:a16="http://schemas.microsoft.com/office/drawing/2014/main" id="{FF7F890B-2C15-4F8C-5733-5757ABD430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1491" y="569488"/>
                <a:ext cx="2083357" cy="261608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C5EDEE41-A9A4-8F61-D147-4EAE5DA632AA}"/>
              </a:ext>
            </a:extLst>
          </p:cNvPr>
          <p:cNvSpPr/>
          <p:nvPr/>
        </p:nvSpPr>
        <p:spPr>
          <a:xfrm flipH="1">
            <a:off x="7447939" y="91907"/>
            <a:ext cx="1269332" cy="908384"/>
          </a:xfrm>
          <a:prstGeom prst="wedgeEllipseCallout">
            <a:avLst>
              <a:gd name="adj1" fmla="val -41686"/>
              <a:gd name="adj2" fmla="val 611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Pas facile avec mes yeux</a:t>
            </a:r>
          </a:p>
        </p:txBody>
      </p:sp>
    </p:spTree>
    <p:extLst>
      <p:ext uri="{BB962C8B-B14F-4D97-AF65-F5344CB8AC3E}">
        <p14:creationId xmlns:p14="http://schemas.microsoft.com/office/powerpoint/2010/main" val="323000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F4419-8F6E-0E74-5D94-8D641847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B12B34-AD0A-2B75-155C-13F55C9EF3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2590" y="1260092"/>
            <a:ext cx="6292850" cy="5241303"/>
          </a:xfrm>
        </p:spPr>
        <p:txBody>
          <a:bodyPr/>
          <a:lstStyle/>
          <a:p>
            <a:r>
              <a:rPr lang="fr-FR" sz="2400" dirty="0"/>
              <a:t>La lecture de codes-barres est essentielle</a:t>
            </a:r>
          </a:p>
          <a:p>
            <a:endParaRPr lang="fr-FR" sz="2400" dirty="0"/>
          </a:p>
          <a:p>
            <a:r>
              <a:rPr lang="fr-FR" sz="2400" dirty="0"/>
              <a:t>ML Kit est une solution performante et accessible</a:t>
            </a:r>
          </a:p>
          <a:p>
            <a:endParaRPr lang="fr-FR" sz="2400" dirty="0"/>
          </a:p>
          <a:p>
            <a:r>
              <a:rPr lang="fr-FR" sz="2400" dirty="0"/>
              <a:t>Notre guide permet une intégration rapide pour les développeurs</a:t>
            </a:r>
          </a:p>
          <a:p>
            <a:endParaRPr lang="fr-CH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Tête de robot 9">
                <a:extLst>
                  <a:ext uri="{FF2B5EF4-FFF2-40B4-BE49-F238E27FC236}">
                    <a16:creationId xmlns:a16="http://schemas.microsoft.com/office/drawing/2014/main" id="{E0E541A5-0DC4-8947-AD08-E1143191B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559372"/>
                  </p:ext>
                </p:extLst>
              </p:nvPr>
            </p:nvGraphicFramePr>
            <p:xfrm>
              <a:off x="1336393" y="161522"/>
              <a:ext cx="2140436" cy="25399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40436" cy="2539982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46931" ay="2413612" az="15791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147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Tête de robot 9">
                <a:extLst>
                  <a:ext uri="{FF2B5EF4-FFF2-40B4-BE49-F238E27FC236}">
                    <a16:creationId xmlns:a16="http://schemas.microsoft.com/office/drawing/2014/main" id="{E0E541A5-0DC4-8947-AD08-E1143191B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6393" y="161522"/>
                <a:ext cx="2140436" cy="253998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Bulle narrative : ronde 4">
            <a:extLst>
              <a:ext uri="{FF2B5EF4-FFF2-40B4-BE49-F238E27FC236}">
                <a16:creationId xmlns:a16="http://schemas.microsoft.com/office/drawing/2014/main" id="{1BB6FBF9-EF9E-FAAA-FB99-B4D1C63A0D4E}"/>
              </a:ext>
            </a:extLst>
          </p:cNvPr>
          <p:cNvSpPr/>
          <p:nvPr/>
        </p:nvSpPr>
        <p:spPr>
          <a:xfrm flipH="1">
            <a:off x="3339155" y="161522"/>
            <a:ext cx="1269332" cy="908384"/>
          </a:xfrm>
          <a:prstGeom prst="wedgeEllipseCallout">
            <a:avLst>
              <a:gd name="adj1" fmla="val 64475"/>
              <a:gd name="adj2" fmla="val -10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Comme ça c’est clair</a:t>
            </a:r>
          </a:p>
        </p:txBody>
      </p:sp>
    </p:spTree>
    <p:extLst>
      <p:ext uri="{BB962C8B-B14F-4D97-AF65-F5344CB8AC3E}">
        <p14:creationId xmlns:p14="http://schemas.microsoft.com/office/powerpoint/2010/main" val="287333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Custom 166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439_TF78283625" id="{8A90B658-0D4D-4A5B-95F5-B9C421E7DAE3}" vid="{584FA034-5A66-4803-A1BE-FC63A97B55A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1ACBD2-92A1-4EA7-847C-7739E307304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B61964A-D9CE-44DE-A141-B456A2E23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E174D3-B577-443C-ADE9-F433791913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Créer votre propre colonie</Template>
  <TotalTime>149</TotalTime>
  <Words>251</Words>
  <Application>Microsoft Office PowerPoint</Application>
  <PresentationFormat>Grand écran</PresentationFormat>
  <Paragraphs>58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Rockwell</vt:lpstr>
      <vt:lpstr>Wingdings</vt:lpstr>
      <vt:lpstr>Atlas</vt:lpstr>
      <vt:lpstr>Lecture de Codes-Barres sous Android</vt:lpstr>
      <vt:lpstr>Introduction</vt:lpstr>
      <vt:lpstr>Présentation PowerPoint</vt:lpstr>
      <vt:lpstr>Problématiques résolues</vt:lpstr>
      <vt:lpstr>Outils &amp; Bibliothèques disponibles</vt:lpstr>
      <vt:lpstr>Approche d’implémentation</vt:lpstr>
      <vt:lpstr>Code d’exemple</vt:lpstr>
      <vt:lpstr>Limitations &amp; alternatives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Nerny</dc:creator>
  <cp:lastModifiedBy>Harun Ouweis</cp:lastModifiedBy>
  <cp:revision>5</cp:revision>
  <dcterms:created xsi:type="dcterms:W3CDTF">2025-01-22T00:03:01Z</dcterms:created>
  <dcterms:modified xsi:type="dcterms:W3CDTF">2025-01-22T18:12:53Z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